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0"/>
  </p:notesMasterIdLst>
  <p:sldIdLst>
    <p:sldId id="256" r:id="rId2"/>
    <p:sldId id="259" r:id="rId3"/>
    <p:sldId id="264" r:id="rId4"/>
    <p:sldId id="265" r:id="rId5"/>
    <p:sldId id="262" r:id="rId6"/>
    <p:sldId id="258" r:id="rId7"/>
    <p:sldId id="257" r:id="rId8"/>
    <p:sldId id="261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80386-DC15-13B3-30A7-B45E6D82329B}" v="12" dt="2021-11-24T13:19:11.241"/>
    <p1510:client id="{44F6D309-7A97-400C-B066-7D46D652B286}" v="108" dt="2021-11-24T15:13:24.229"/>
    <p1510:client id="{69FE601B-A777-297C-6B35-86ED20AE30FC}" v="3" dt="2021-11-24T13:22:34.255"/>
    <p1510:client id="{8598ED57-D450-4EC3-B1F4-84E43275F72C}" v="3" dt="2021-11-24T15:39:57.999"/>
    <p1510:client id="{933C0F4C-EF91-5AF5-D51C-BD5D0A0358AA}" v="50" dt="2021-11-24T14:16:23.805"/>
    <p1510:client id="{B5D45609-2C4A-E703-797E-07E8E113F82B}" v="13" dt="2021-11-24T15:38:51.300"/>
    <p1510:client id="{FCB9901C-AF85-410A-B827-488336432834}" v="716" dt="2021-11-24T15:18:07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Shingai Jørgensen" userId="S::kaisj@ntnu.no::f4c4d339-708f-4c7b-b5c2-d2f6999162d3" providerId="AD" clId="Web-{EC89FD7E-4133-6524-9EC7-859702ACC0AD}"/>
    <pc:docChg chg="modSld">
      <pc:chgData name="Kai Shingai Jørgensen" userId="S::kaisj@ntnu.no::f4c4d339-708f-4c7b-b5c2-d2f6999162d3" providerId="AD" clId="Web-{EC89FD7E-4133-6524-9EC7-859702ACC0AD}" dt="2021-11-23T08:19:21.649" v="447" actId="1076"/>
      <pc:docMkLst>
        <pc:docMk/>
      </pc:docMkLst>
      <pc:sldChg chg="modSp">
        <pc:chgData name="Kai Shingai Jørgensen" userId="S::kaisj@ntnu.no::f4c4d339-708f-4c7b-b5c2-d2f6999162d3" providerId="AD" clId="Web-{EC89FD7E-4133-6524-9EC7-859702ACC0AD}" dt="2021-11-23T08:19:21.649" v="447" actId="1076"/>
        <pc:sldMkLst>
          <pc:docMk/>
          <pc:sldMk cId="714019909" sldId="257"/>
        </pc:sldMkLst>
        <pc:spChg chg="mod">
          <ac:chgData name="Kai Shingai Jørgensen" userId="S::kaisj@ntnu.no::f4c4d339-708f-4c7b-b5c2-d2f6999162d3" providerId="AD" clId="Web-{EC89FD7E-4133-6524-9EC7-859702ACC0AD}" dt="2021-11-23T08:17:41.336" v="445" actId="1076"/>
          <ac:spMkLst>
            <pc:docMk/>
            <pc:sldMk cId="714019909" sldId="257"/>
            <ac:spMk id="5" creationId="{EB468924-EB3A-4C64-8B9D-F312838E01CC}"/>
          </ac:spMkLst>
        </pc:spChg>
        <pc:spChg chg="mod">
          <ac:chgData name="Kai Shingai Jørgensen" userId="S::kaisj@ntnu.no::f4c4d339-708f-4c7b-b5c2-d2f6999162d3" providerId="AD" clId="Web-{EC89FD7E-4133-6524-9EC7-859702ACC0AD}" dt="2021-11-23T08:16:35.678" v="443" actId="20577"/>
          <ac:spMkLst>
            <pc:docMk/>
            <pc:sldMk cId="714019909" sldId="257"/>
            <ac:spMk id="18" creationId="{BDC074BD-4D7B-4902-8721-C31B57E9C629}"/>
          </ac:spMkLst>
        </pc:spChg>
        <pc:picChg chg="mod">
          <ac:chgData name="Kai Shingai Jørgensen" userId="S::kaisj@ntnu.no::f4c4d339-708f-4c7b-b5c2-d2f6999162d3" providerId="AD" clId="Web-{EC89FD7E-4133-6524-9EC7-859702ACC0AD}" dt="2021-11-23T08:19:21.649" v="447" actId="1076"/>
          <ac:picMkLst>
            <pc:docMk/>
            <pc:sldMk cId="714019909" sldId="257"/>
            <ac:picMk id="11" creationId="{7988DB72-00C6-4A15-A2E4-463F237DF731}"/>
          </ac:picMkLst>
        </pc:picChg>
        <pc:picChg chg="mod">
          <ac:chgData name="Kai Shingai Jørgensen" userId="S::kaisj@ntnu.no::f4c4d339-708f-4c7b-b5c2-d2f6999162d3" providerId="AD" clId="Web-{EC89FD7E-4133-6524-9EC7-859702ACC0AD}" dt="2021-11-23T08:17:27.851" v="444" actId="1076"/>
          <ac:picMkLst>
            <pc:docMk/>
            <pc:sldMk cId="714019909" sldId="257"/>
            <ac:picMk id="16" creationId="{766B372A-402F-4FDD-A3CD-F6133FB13517}"/>
          </ac:picMkLst>
        </pc:picChg>
      </pc:sldChg>
      <pc:sldChg chg="addSp modSp mod setBg modNotes">
        <pc:chgData name="Kai Shingai Jørgensen" userId="S::kaisj@ntnu.no::f4c4d339-708f-4c7b-b5c2-d2f6999162d3" providerId="AD" clId="Web-{EC89FD7E-4133-6524-9EC7-859702ACC0AD}" dt="2021-11-23T08:15:26.678" v="441" actId="1076"/>
        <pc:sldMkLst>
          <pc:docMk/>
          <pc:sldMk cId="798698776" sldId="259"/>
        </pc:sldMkLst>
        <pc:spChg chg="mod">
          <ac:chgData name="Kai Shingai Jørgensen" userId="S::kaisj@ntnu.no::f4c4d339-708f-4c7b-b5c2-d2f6999162d3" providerId="AD" clId="Web-{EC89FD7E-4133-6524-9EC7-859702ACC0AD}" dt="2021-11-23T08:14:53.927" v="436"/>
          <ac:spMkLst>
            <pc:docMk/>
            <pc:sldMk cId="798698776" sldId="259"/>
            <ac:spMk id="2" creationId="{07A86E74-E0F5-463D-BB0A-B6F48AB207ED}"/>
          </ac:spMkLst>
        </pc:spChg>
        <pc:spChg chg="mod">
          <ac:chgData name="Kai Shingai Jørgensen" userId="S::kaisj@ntnu.no::f4c4d339-708f-4c7b-b5c2-d2f6999162d3" providerId="AD" clId="Web-{EC89FD7E-4133-6524-9EC7-859702ACC0AD}" dt="2021-11-23T08:14:53.927" v="436"/>
          <ac:spMkLst>
            <pc:docMk/>
            <pc:sldMk cId="798698776" sldId="259"/>
            <ac:spMk id="3" creationId="{78B35227-1916-499B-9BB0-C5E2DC945078}"/>
          </ac:spMkLst>
        </pc:spChg>
        <pc:spChg chg="add">
          <ac:chgData name="Kai Shingai Jørgensen" userId="S::kaisj@ntnu.no::f4c4d339-708f-4c7b-b5c2-d2f6999162d3" providerId="AD" clId="Web-{EC89FD7E-4133-6524-9EC7-859702ACC0AD}" dt="2021-11-23T08:14:53.927" v="436"/>
          <ac:spMkLst>
            <pc:docMk/>
            <pc:sldMk cId="798698776" sldId="259"/>
            <ac:spMk id="9" creationId="{E49D7415-2F11-44C2-B6AA-13A25B6814B9}"/>
          </ac:spMkLst>
        </pc:spChg>
        <pc:picChg chg="add mod">
          <ac:chgData name="Kai Shingai Jørgensen" userId="S::kaisj@ntnu.no::f4c4d339-708f-4c7b-b5c2-d2f6999162d3" providerId="AD" clId="Web-{EC89FD7E-4133-6524-9EC7-859702ACC0AD}" dt="2021-11-23T08:15:26.678" v="441" actId="1076"/>
          <ac:picMkLst>
            <pc:docMk/>
            <pc:sldMk cId="798698776" sldId="259"/>
            <ac:picMk id="4" creationId="{13EBF94E-1290-4CC8-83DF-3B10D8D4B4F4}"/>
          </ac:picMkLst>
        </pc:picChg>
        <pc:cxnChg chg="add">
          <ac:chgData name="Kai Shingai Jørgensen" userId="S::kaisj@ntnu.no::f4c4d339-708f-4c7b-b5c2-d2f6999162d3" providerId="AD" clId="Web-{EC89FD7E-4133-6524-9EC7-859702ACC0AD}" dt="2021-11-23T08:14:53.927" v="436"/>
          <ac:cxnSpMkLst>
            <pc:docMk/>
            <pc:sldMk cId="798698776" sldId="259"/>
            <ac:cxnSpMk id="11" creationId="{D2E57F3D-33BE-4306-87E6-245763719516}"/>
          </ac:cxnSpMkLst>
        </pc:cxnChg>
      </pc:sldChg>
    </pc:docChg>
  </pc:docChgLst>
  <pc:docChgLst>
    <pc:chgData name="Magnus Rasmussen" userId="S::magnras@ntnu.no::f709833a-0f77-4c88-ab48-efbff2582ea6" providerId="AD" clId="Web-{ACF8B109-AFAB-A4CF-7785-760EDA00EDF1}"/>
    <pc:docChg chg="modSld modMainMaster">
      <pc:chgData name="Magnus Rasmussen" userId="S::magnras@ntnu.no::f709833a-0f77-4c88-ab48-efbff2582ea6" providerId="AD" clId="Web-{ACF8B109-AFAB-A4CF-7785-760EDA00EDF1}" dt="2021-11-23T08:08:39.881" v="196" actId="14100"/>
      <pc:docMkLst>
        <pc:docMk/>
      </pc:docMkLst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3911624673" sldId="256"/>
        </pc:sldMkLst>
      </pc:sldChg>
      <pc:sldChg chg="addSp delSp modSp mod setBg">
        <pc:chgData name="Magnus Rasmussen" userId="S::magnras@ntnu.no::f709833a-0f77-4c88-ab48-efbff2582ea6" providerId="AD" clId="Web-{ACF8B109-AFAB-A4CF-7785-760EDA00EDF1}" dt="2021-11-23T08:08:39.881" v="196" actId="14100"/>
        <pc:sldMkLst>
          <pc:docMk/>
          <pc:sldMk cId="714019909" sldId="257"/>
        </pc:sldMkLst>
        <pc:spChg chg="del mod">
          <ac:chgData name="Magnus Rasmussen" userId="S::magnras@ntnu.no::f709833a-0f77-4c88-ab48-efbff2582ea6" providerId="AD" clId="Web-{ACF8B109-AFAB-A4CF-7785-760EDA00EDF1}" dt="2021-11-23T07:47:57.316" v="15"/>
          <ac:spMkLst>
            <pc:docMk/>
            <pc:sldMk cId="714019909" sldId="257"/>
            <ac:spMk id="2" creationId="{F46EC463-08C9-4225-B640-7CC26DF3508C}"/>
          </ac:spMkLst>
        </pc:spChg>
        <pc:spChg chg="del mod">
          <ac:chgData name="Magnus Rasmussen" userId="S::magnras@ntnu.no::f709833a-0f77-4c88-ab48-efbff2582ea6" providerId="AD" clId="Web-{ACF8B109-AFAB-A4CF-7785-760EDA00EDF1}" dt="2021-11-23T07:47:05.658" v="6"/>
          <ac:spMkLst>
            <pc:docMk/>
            <pc:sldMk cId="714019909" sldId="257"/>
            <ac:spMk id="3" creationId="{8B91E434-E647-4E06-8DB9-8BE90C099EEB}"/>
          </ac:spMkLst>
        </pc:spChg>
        <pc:spChg chg="add mod">
          <ac:chgData name="Magnus Rasmussen" userId="S::magnras@ntnu.no::f709833a-0f77-4c88-ab48-efbff2582ea6" providerId="AD" clId="Web-{ACF8B109-AFAB-A4CF-7785-760EDA00EDF1}" dt="2021-11-23T07:58:07.817" v="148" actId="20577"/>
          <ac:spMkLst>
            <pc:docMk/>
            <pc:sldMk cId="714019909" sldId="257"/>
            <ac:spMk id="5" creationId="{EB468924-EB3A-4C64-8B9D-F312838E01CC}"/>
          </ac:spMkLst>
        </pc:spChg>
        <pc:spChg chg="add mod">
          <ac:chgData name="Magnus Rasmussen" userId="S::magnras@ntnu.no::f709833a-0f77-4c88-ab48-efbff2582ea6" providerId="AD" clId="Web-{ACF8B109-AFAB-A4CF-7785-760EDA00EDF1}" dt="2021-11-23T07:52:44.417" v="132" actId="1076"/>
          <ac:spMkLst>
            <pc:docMk/>
            <pc:sldMk cId="714019909" sldId="257"/>
            <ac:spMk id="7" creationId="{E2564835-2D80-47F0-8CA7-A7824AD365DC}"/>
          </ac:spMkLst>
        </pc:spChg>
        <pc:spChg chg="add mod">
          <ac:chgData name="Magnus Rasmussen" userId="S::magnras@ntnu.no::f709833a-0f77-4c88-ab48-efbff2582ea6" providerId="AD" clId="Web-{ACF8B109-AFAB-A4CF-7785-760EDA00EDF1}" dt="2021-11-23T07:58:42.505" v="167" actId="20577"/>
          <ac:spMkLst>
            <pc:docMk/>
            <pc:sldMk cId="714019909" sldId="257"/>
            <ac:spMk id="10" creationId="{9D6845CF-97C5-4628-AA92-0505E3EFA4A3}"/>
          </ac:spMkLst>
        </pc:spChg>
        <pc:spChg chg="add">
          <ac:chgData name="Magnus Rasmussen" userId="S::magnras@ntnu.no::f709833a-0f77-4c88-ab48-efbff2582ea6" providerId="AD" clId="Web-{ACF8B109-AFAB-A4CF-7785-760EDA00EDF1}" dt="2021-11-23T08:01:24.463" v="168"/>
          <ac:spMkLst>
            <pc:docMk/>
            <pc:sldMk cId="714019909" sldId="257"/>
            <ac:spMk id="12" creationId="{321B26C9-2678-4019-8951-4E226AE849CD}"/>
          </ac:spMkLst>
        </pc:spChg>
        <pc:picChg chg="add mod ord">
          <ac:chgData name="Magnus Rasmussen" userId="S::magnras@ntnu.no::f709833a-0f77-4c88-ab48-efbff2582ea6" providerId="AD" clId="Web-{ACF8B109-AFAB-A4CF-7785-760EDA00EDF1}" dt="2021-11-23T07:48:02.519" v="17" actId="1076"/>
          <ac:picMkLst>
            <pc:docMk/>
            <pc:sldMk cId="714019909" sldId="257"/>
            <ac:picMk id="4" creationId="{87A6B025-304A-4DF9-A544-9B62033E1876}"/>
          </ac:picMkLst>
        </pc:picChg>
        <pc:picChg chg="add del mod">
          <ac:chgData name="Magnus Rasmussen" userId="S::magnras@ntnu.no::f709833a-0f77-4c88-ab48-efbff2582ea6" providerId="AD" clId="Web-{ACF8B109-AFAB-A4CF-7785-760EDA00EDF1}" dt="2021-11-23T07:53:32.434" v="134"/>
          <ac:picMkLst>
            <pc:docMk/>
            <pc:sldMk cId="714019909" sldId="257"/>
            <ac:picMk id="6" creationId="{EFB97ACD-084B-4E7F-B0D0-A88442438ABD}"/>
          </ac:picMkLst>
        </pc:picChg>
        <pc:picChg chg="add mod">
          <ac:chgData name="Magnus Rasmussen" userId="S::magnras@ntnu.no::f709833a-0f77-4c88-ab48-efbff2582ea6" providerId="AD" clId="Web-{ACF8B109-AFAB-A4CF-7785-760EDA00EDF1}" dt="2021-11-23T08:02:14.808" v="175" actId="1076"/>
          <ac:picMkLst>
            <pc:docMk/>
            <pc:sldMk cId="714019909" sldId="257"/>
            <ac:picMk id="8" creationId="{C6AA1A5F-463E-4394-B5D7-ED950F84D700}"/>
          </ac:picMkLst>
        </pc:picChg>
        <pc:picChg chg="add mod modCrop">
          <ac:chgData name="Magnus Rasmussen" userId="S::magnras@ntnu.no::f709833a-0f77-4c88-ab48-efbff2582ea6" providerId="AD" clId="Web-{ACF8B109-AFAB-A4CF-7785-760EDA00EDF1}" dt="2021-11-23T07:58:03.817" v="147" actId="1076"/>
          <ac:picMkLst>
            <pc:docMk/>
            <pc:sldMk cId="714019909" sldId="257"/>
            <ac:picMk id="9" creationId="{09D2FCDA-EF2F-4D74-BE1A-381BC79933E6}"/>
          </ac:picMkLst>
        </pc:picChg>
        <pc:picChg chg="mod">
          <ac:chgData name="Magnus Rasmussen" userId="S::magnras@ntnu.no::f709833a-0f77-4c88-ab48-efbff2582ea6" providerId="AD" clId="Web-{ACF8B109-AFAB-A4CF-7785-760EDA00EDF1}" dt="2021-11-23T08:02:30.621" v="179" actId="1076"/>
          <ac:picMkLst>
            <pc:docMk/>
            <pc:sldMk cId="714019909" sldId="257"/>
            <ac:picMk id="11" creationId="{EF8B76B1-34A3-4413-9210-254BC30D1BE8}"/>
          </ac:picMkLst>
        </pc:picChg>
        <pc:picChg chg="add mod">
          <ac:chgData name="Magnus Rasmussen" userId="S::magnras@ntnu.no::f709833a-0f77-4c88-ab48-efbff2582ea6" providerId="AD" clId="Web-{ACF8B109-AFAB-A4CF-7785-760EDA00EDF1}" dt="2021-11-23T08:02:24.371" v="177" actId="1076"/>
          <ac:picMkLst>
            <pc:docMk/>
            <pc:sldMk cId="714019909" sldId="257"/>
            <ac:picMk id="13" creationId="{3CC8E28A-D1B0-4960-9257-64D4EBB806EB}"/>
          </ac:picMkLst>
        </pc:picChg>
        <pc:picChg chg="add del mod ord">
          <ac:chgData name="Magnus Rasmussen" userId="S::magnras@ntnu.no::f709833a-0f77-4c88-ab48-efbff2582ea6" providerId="AD" clId="Web-{ACF8B109-AFAB-A4CF-7785-760EDA00EDF1}" dt="2021-11-23T08:07:54.630" v="189"/>
          <ac:picMkLst>
            <pc:docMk/>
            <pc:sldMk cId="714019909" sldId="257"/>
            <ac:picMk id="15" creationId="{287BFC55-BAF5-4A8D-8D86-7CE95C658D01}"/>
          </ac:picMkLst>
        </pc:picChg>
        <pc:picChg chg="add mod ord">
          <ac:chgData name="Magnus Rasmussen" userId="S::magnras@ntnu.no::f709833a-0f77-4c88-ab48-efbff2582ea6" providerId="AD" clId="Web-{ACF8B109-AFAB-A4CF-7785-760EDA00EDF1}" dt="2021-11-23T08:08:39.881" v="196" actId="14100"/>
          <ac:picMkLst>
            <pc:docMk/>
            <pc:sldMk cId="714019909" sldId="257"/>
            <ac:picMk id="16" creationId="{766B372A-402F-4FDD-A3CD-F6133FB13517}"/>
          </ac:picMkLst>
        </pc:picChg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4157587932" sldId="258"/>
        </pc:sldMkLst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798698776" sldId="259"/>
        </pc:sldMkLst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806834718" sldId="260"/>
        </pc:sldMkLst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2004581047" sldId="261"/>
        </pc:sldMkLst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3372329901" sldId="262"/>
        </pc:sldMkLst>
      </pc:sldChg>
      <pc:sldChg chg="mod">
        <pc:chgData name="Magnus Rasmussen" userId="S::magnras@ntnu.no::f709833a-0f77-4c88-ab48-efbff2582ea6" providerId="AD" clId="Web-{ACF8B109-AFAB-A4CF-7785-760EDA00EDF1}" dt="2021-11-23T08:05:44.267" v="183"/>
        <pc:sldMkLst>
          <pc:docMk/>
          <pc:sldMk cId="250738053" sldId="263"/>
        </pc:sldMkLst>
      </pc:sldChg>
      <pc:sldMasterChg chg="mod setBg modSldLayout">
        <pc:chgData name="Magnus Rasmussen" userId="S::magnras@ntnu.no::f709833a-0f77-4c88-ab48-efbff2582ea6" providerId="AD" clId="Web-{ACF8B109-AFAB-A4CF-7785-760EDA00EDF1}" dt="2021-11-23T08:05:44.267" v="183"/>
        <pc:sldMasterMkLst>
          <pc:docMk/>
          <pc:sldMasterMk cId="2725887355" sldId="2147483686"/>
        </pc:sldMasterMkLst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2252400131" sldId="2147483675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2303891905" sldId="2147483676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712711819" sldId="2147483677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3035953638" sldId="2147483678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1228058455" sldId="2147483679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3822830003" sldId="2147483680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492646989" sldId="2147483681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2933545334" sldId="2147483682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1947668362" sldId="2147483683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563140388" sldId="2147483684"/>
          </pc:sldLayoutMkLst>
        </pc:sldLayoutChg>
        <pc:sldLayoutChg chg="mod">
          <pc:chgData name="Magnus Rasmussen" userId="S::magnras@ntnu.no::f709833a-0f77-4c88-ab48-efbff2582ea6" providerId="AD" clId="Web-{ACF8B109-AFAB-A4CF-7785-760EDA00EDF1}" dt="2021-11-23T08:05:44.267" v="183"/>
          <pc:sldLayoutMkLst>
            <pc:docMk/>
            <pc:sldMasterMk cId="2725887355" sldId="2147483686"/>
            <pc:sldLayoutMk cId="1468457883" sldId="2147483685"/>
          </pc:sldLayoutMkLst>
        </pc:sldLayoutChg>
      </pc:sldMasterChg>
    </pc:docChg>
  </pc:docChgLst>
  <pc:docChgLst>
    <pc:chgData name="Daniel René Astor" userId="S::danira@ntnu.no::5f5ad050-678d-4f77-b8b8-518ed8c63046" providerId="AD" clId="Web-{CED9645C-5A19-014D-FDEB-CA3FBDD1C783}"/>
    <pc:docChg chg="addSld modSld">
      <pc:chgData name="Daniel René Astor" userId="S::danira@ntnu.no::5f5ad050-678d-4f77-b8b8-518ed8c63046" providerId="AD" clId="Web-{CED9645C-5A19-014D-FDEB-CA3FBDD1C783}" dt="2021-11-22T10:15:12.910" v="359" actId="20577"/>
      <pc:docMkLst>
        <pc:docMk/>
      </pc:docMkLst>
      <pc:sldChg chg="modSp addAnim delAnim">
        <pc:chgData name="Daniel René Astor" userId="S::danira@ntnu.no::5f5ad050-678d-4f77-b8b8-518ed8c63046" providerId="AD" clId="Web-{CED9645C-5A19-014D-FDEB-CA3FBDD1C783}" dt="2021-11-22T10:03:45.813" v="29" actId="20577"/>
        <pc:sldMkLst>
          <pc:docMk/>
          <pc:sldMk cId="3911624673" sldId="256"/>
        </pc:sldMkLst>
        <pc:spChg chg="mod">
          <ac:chgData name="Daniel René Astor" userId="S::danira@ntnu.no::5f5ad050-678d-4f77-b8b8-518ed8c63046" providerId="AD" clId="Web-{CED9645C-5A19-014D-FDEB-CA3FBDD1C783}" dt="2021-11-22T10:03:45.813" v="29" actId="20577"/>
          <ac:spMkLst>
            <pc:docMk/>
            <pc:sldMk cId="3911624673" sldId="256"/>
            <ac:spMk id="3" creationId="{DE09C300-5D12-4A27-B509-C04A4B7EBE32}"/>
          </ac:spMkLst>
        </pc:spChg>
      </pc:sldChg>
      <pc:sldChg chg="modSp">
        <pc:chgData name="Daniel René Astor" userId="S::danira@ntnu.no::5f5ad050-678d-4f77-b8b8-518ed8c63046" providerId="AD" clId="Web-{CED9645C-5A19-014D-FDEB-CA3FBDD1C783}" dt="2021-11-22T10:10:23.802" v="70" actId="20577"/>
        <pc:sldMkLst>
          <pc:docMk/>
          <pc:sldMk cId="714019909" sldId="257"/>
        </pc:sldMkLst>
        <pc:spChg chg="mod">
          <ac:chgData name="Daniel René Astor" userId="S::danira@ntnu.no::5f5ad050-678d-4f77-b8b8-518ed8c63046" providerId="AD" clId="Web-{CED9645C-5A19-014D-FDEB-CA3FBDD1C783}" dt="2021-11-22T10:10:23.802" v="70" actId="20577"/>
          <ac:spMkLst>
            <pc:docMk/>
            <pc:sldMk cId="714019909" sldId="257"/>
            <ac:spMk id="2" creationId="{F46EC463-08C9-4225-B640-7CC26DF3508C}"/>
          </ac:spMkLst>
        </pc:spChg>
      </pc:sldChg>
      <pc:sldChg chg="modSp new">
        <pc:chgData name="Daniel René Astor" userId="S::danira@ntnu.no::5f5ad050-678d-4f77-b8b8-518ed8c63046" providerId="AD" clId="Web-{CED9645C-5A19-014D-FDEB-CA3FBDD1C783}" dt="2021-11-22T10:14:51.831" v="343" actId="20577"/>
        <pc:sldMkLst>
          <pc:docMk/>
          <pc:sldMk cId="4157587932" sldId="258"/>
        </pc:sldMkLst>
        <pc:spChg chg="mod">
          <ac:chgData name="Daniel René Astor" userId="S::danira@ntnu.no::5f5ad050-678d-4f77-b8b8-518ed8c63046" providerId="AD" clId="Web-{CED9645C-5A19-014D-FDEB-CA3FBDD1C783}" dt="2021-11-22T10:09:50.441" v="48" actId="20577"/>
          <ac:spMkLst>
            <pc:docMk/>
            <pc:sldMk cId="4157587932" sldId="258"/>
            <ac:spMk id="2" creationId="{A36CD5FB-5E29-4E7E-9F13-390AC1B8CA07}"/>
          </ac:spMkLst>
        </pc:spChg>
        <pc:spChg chg="mod">
          <ac:chgData name="Daniel René Astor" userId="S::danira@ntnu.no::5f5ad050-678d-4f77-b8b8-518ed8c63046" providerId="AD" clId="Web-{CED9645C-5A19-014D-FDEB-CA3FBDD1C783}" dt="2021-11-22T10:14:51.831" v="343" actId="20577"/>
          <ac:spMkLst>
            <pc:docMk/>
            <pc:sldMk cId="4157587932" sldId="258"/>
            <ac:spMk id="3" creationId="{3A5A2862-F9E2-4BD4-BA86-38616835B534}"/>
          </ac:spMkLst>
        </pc:spChg>
      </pc:sldChg>
      <pc:sldChg chg="modSp new">
        <pc:chgData name="Daniel René Astor" userId="S::danira@ntnu.no::5f5ad050-678d-4f77-b8b8-518ed8c63046" providerId="AD" clId="Web-{CED9645C-5A19-014D-FDEB-CA3FBDD1C783}" dt="2021-11-22T10:15:12.910" v="359" actId="20577"/>
        <pc:sldMkLst>
          <pc:docMk/>
          <pc:sldMk cId="798698776" sldId="259"/>
        </pc:sldMkLst>
        <pc:spChg chg="mod">
          <ac:chgData name="Daniel René Astor" userId="S::danira@ntnu.no::5f5ad050-678d-4f77-b8b8-518ed8c63046" providerId="AD" clId="Web-{CED9645C-5A19-014D-FDEB-CA3FBDD1C783}" dt="2021-11-22T10:11:06.367" v="108" actId="20577"/>
          <ac:spMkLst>
            <pc:docMk/>
            <pc:sldMk cId="798698776" sldId="259"/>
            <ac:spMk id="2" creationId="{07A86E74-E0F5-463D-BB0A-B6F48AB207ED}"/>
          </ac:spMkLst>
        </pc:spChg>
        <pc:spChg chg="mod">
          <ac:chgData name="Daniel René Astor" userId="S::danira@ntnu.no::5f5ad050-678d-4f77-b8b8-518ed8c63046" providerId="AD" clId="Web-{CED9645C-5A19-014D-FDEB-CA3FBDD1C783}" dt="2021-11-22T10:15:12.910" v="359" actId="20577"/>
          <ac:spMkLst>
            <pc:docMk/>
            <pc:sldMk cId="798698776" sldId="259"/>
            <ac:spMk id="3" creationId="{78B35227-1916-499B-9BB0-C5E2DC945078}"/>
          </ac:spMkLst>
        </pc:spChg>
      </pc:sldChg>
      <pc:sldChg chg="modSp new">
        <pc:chgData name="Daniel René Astor" userId="S::danira@ntnu.no::5f5ad050-678d-4f77-b8b8-518ed8c63046" providerId="AD" clId="Web-{CED9645C-5A19-014D-FDEB-CA3FBDD1C783}" dt="2021-11-22T10:14:14.329" v="317" actId="20577"/>
        <pc:sldMkLst>
          <pc:docMk/>
          <pc:sldMk cId="806834718" sldId="260"/>
        </pc:sldMkLst>
        <pc:spChg chg="mod">
          <ac:chgData name="Daniel René Astor" userId="S::danira@ntnu.no::5f5ad050-678d-4f77-b8b8-518ed8c63046" providerId="AD" clId="Web-{CED9645C-5A19-014D-FDEB-CA3FBDD1C783}" dt="2021-11-22T10:11:35.306" v="140" actId="20577"/>
          <ac:spMkLst>
            <pc:docMk/>
            <pc:sldMk cId="806834718" sldId="260"/>
            <ac:spMk id="2" creationId="{CCF9CC75-FFD4-4CDC-9E6D-56CF0A868973}"/>
          </ac:spMkLst>
        </pc:spChg>
        <pc:spChg chg="mod">
          <ac:chgData name="Daniel René Astor" userId="S::danira@ntnu.no::5f5ad050-678d-4f77-b8b8-518ed8c63046" providerId="AD" clId="Web-{CED9645C-5A19-014D-FDEB-CA3FBDD1C783}" dt="2021-11-22T10:14:14.329" v="317" actId="20577"/>
          <ac:spMkLst>
            <pc:docMk/>
            <pc:sldMk cId="806834718" sldId="260"/>
            <ac:spMk id="3" creationId="{46823CB6-F05B-4C17-AA74-656C5BA4234E}"/>
          </ac:spMkLst>
        </pc:spChg>
      </pc:sldChg>
      <pc:sldChg chg="modSp new">
        <pc:chgData name="Daniel René Astor" userId="S::danira@ntnu.no::5f5ad050-678d-4f77-b8b8-518ed8c63046" providerId="AD" clId="Web-{CED9645C-5A19-014D-FDEB-CA3FBDD1C783}" dt="2021-11-22T10:14:10.329" v="314" actId="20577"/>
        <pc:sldMkLst>
          <pc:docMk/>
          <pc:sldMk cId="2004581047" sldId="261"/>
        </pc:sldMkLst>
        <pc:spChg chg="mod">
          <ac:chgData name="Daniel René Astor" userId="S::danira@ntnu.no::5f5ad050-678d-4f77-b8b8-518ed8c63046" providerId="AD" clId="Web-{CED9645C-5A19-014D-FDEB-CA3FBDD1C783}" dt="2021-11-22T10:11:52.463" v="168" actId="20577"/>
          <ac:spMkLst>
            <pc:docMk/>
            <pc:sldMk cId="2004581047" sldId="261"/>
            <ac:spMk id="2" creationId="{1DC5AA27-EE64-4987-A65C-D9F8268C2ECA}"/>
          </ac:spMkLst>
        </pc:spChg>
        <pc:spChg chg="mod">
          <ac:chgData name="Daniel René Astor" userId="S::danira@ntnu.no::5f5ad050-678d-4f77-b8b8-518ed8c63046" providerId="AD" clId="Web-{CED9645C-5A19-014D-FDEB-CA3FBDD1C783}" dt="2021-11-22T10:14:10.329" v="314" actId="20577"/>
          <ac:spMkLst>
            <pc:docMk/>
            <pc:sldMk cId="2004581047" sldId="261"/>
            <ac:spMk id="3" creationId="{E759851C-BFA0-4271-989D-983CB07457B5}"/>
          </ac:spMkLst>
        </pc:spChg>
      </pc:sldChg>
    </pc:docChg>
  </pc:docChgLst>
  <pc:docChgLst>
    <pc:chgData name="Daniel René Astor" userId="S::danira@ntnu.no::5f5ad050-678d-4f77-b8b8-518ed8c63046" providerId="AD" clId="Web-{B5D45609-2C4A-E703-797E-07E8E113F82B}"/>
    <pc:docChg chg="modSld">
      <pc:chgData name="Daniel René Astor" userId="S::danira@ntnu.no::5f5ad050-678d-4f77-b8b8-518ed8c63046" providerId="AD" clId="Web-{B5D45609-2C4A-E703-797E-07E8E113F82B}" dt="2021-11-24T15:38:51.300" v="12"/>
      <pc:docMkLst>
        <pc:docMk/>
      </pc:docMkLst>
      <pc:sldChg chg="addSp modSp modMedia">
        <pc:chgData name="Daniel René Astor" userId="S::danira@ntnu.no::5f5ad050-678d-4f77-b8b8-518ed8c63046" providerId="AD" clId="Web-{B5D45609-2C4A-E703-797E-07E8E113F82B}" dt="2021-11-24T15:36:47.782" v="4"/>
        <pc:sldMkLst>
          <pc:docMk/>
          <pc:sldMk cId="714019909" sldId="257"/>
        </pc:sldMkLst>
        <pc:spChg chg="add">
          <ac:chgData name="Daniel René Astor" userId="S::danira@ntnu.no::5f5ad050-678d-4f77-b8b8-518ed8c63046" providerId="AD" clId="Web-{B5D45609-2C4A-E703-797E-07E8E113F82B}" dt="2021-11-24T15:36:47.782" v="4"/>
          <ac:spMkLst>
            <pc:docMk/>
            <pc:sldMk cId="714019909" sldId="257"/>
            <ac:spMk id="8" creationId="{4F68EBE5-E56C-49DC-8721-93A00267CA85}"/>
          </ac:spMkLst>
        </pc:spChg>
        <pc:picChg chg="mod">
          <ac:chgData name="Daniel René Astor" userId="S::danira@ntnu.no::5f5ad050-678d-4f77-b8b8-518ed8c63046" providerId="AD" clId="Web-{B5D45609-2C4A-E703-797E-07E8E113F82B}" dt="2021-11-24T15:36:38.203" v="3"/>
          <ac:picMkLst>
            <pc:docMk/>
            <pc:sldMk cId="714019909" sldId="257"/>
            <ac:picMk id="2" creationId="{30A75750-5504-47DD-9474-89A74415432A}"/>
          </ac:picMkLst>
        </pc:picChg>
      </pc:sldChg>
      <pc:sldChg chg="addAnim modAnim">
        <pc:chgData name="Daniel René Astor" userId="S::danira@ntnu.no::5f5ad050-678d-4f77-b8b8-518ed8c63046" providerId="AD" clId="Web-{B5D45609-2C4A-E703-797E-07E8E113F82B}" dt="2021-11-24T15:38:51.300" v="12"/>
        <pc:sldMkLst>
          <pc:docMk/>
          <pc:sldMk cId="4157587932" sldId="258"/>
        </pc:sldMkLst>
      </pc:sldChg>
    </pc:docChg>
  </pc:docChgLst>
  <pc:docChgLst>
    <pc:chgData name="Even Bjørkøy" userId="50e29c8d-8f2c-445d-a2fc-76e721be2a68" providerId="ADAL" clId="{8598ED57-D450-4EC3-B1F4-84E43275F72C}"/>
    <pc:docChg chg="custSel modSld sldOrd">
      <pc:chgData name="Even Bjørkøy" userId="50e29c8d-8f2c-445d-a2fc-76e721be2a68" providerId="ADAL" clId="{8598ED57-D450-4EC3-B1F4-84E43275F72C}" dt="2021-11-24T15:39:57.999" v="110" actId="21"/>
      <pc:docMkLst>
        <pc:docMk/>
      </pc:docMkLst>
      <pc:sldChg chg="addSp delSp modSp mod">
        <pc:chgData name="Even Bjørkøy" userId="50e29c8d-8f2c-445d-a2fc-76e721be2a68" providerId="ADAL" clId="{8598ED57-D450-4EC3-B1F4-84E43275F72C}" dt="2021-11-24T15:39:57.999" v="110" actId="21"/>
        <pc:sldMkLst>
          <pc:docMk/>
          <pc:sldMk cId="714019909" sldId="257"/>
        </pc:sldMkLst>
        <pc:spChg chg="mod">
          <ac:chgData name="Even Bjørkøy" userId="50e29c8d-8f2c-445d-a2fc-76e721be2a68" providerId="ADAL" clId="{8598ED57-D450-4EC3-B1F4-84E43275F72C}" dt="2021-11-23T08:14:32.634" v="101" actId="207"/>
          <ac:spMkLst>
            <pc:docMk/>
            <pc:sldMk cId="714019909" sldId="257"/>
            <ac:spMk id="5" creationId="{EB468924-EB3A-4C64-8B9D-F312838E01CC}"/>
          </ac:spMkLst>
        </pc:spChg>
        <pc:spChg chg="del mod">
          <ac:chgData name="Even Bjørkøy" userId="50e29c8d-8f2c-445d-a2fc-76e721be2a68" providerId="ADAL" clId="{8598ED57-D450-4EC3-B1F4-84E43275F72C}" dt="2021-11-24T15:39:57.999" v="110" actId="21"/>
          <ac:spMkLst>
            <pc:docMk/>
            <pc:sldMk cId="714019909" sldId="257"/>
            <ac:spMk id="8" creationId="{4F68EBE5-E56C-49DC-8721-93A00267CA85}"/>
          </ac:spMkLst>
        </pc:spChg>
        <pc:spChg chg="mod">
          <ac:chgData name="Even Bjørkøy" userId="50e29c8d-8f2c-445d-a2fc-76e721be2a68" providerId="ADAL" clId="{8598ED57-D450-4EC3-B1F4-84E43275F72C}" dt="2021-11-23T08:14:05.019" v="96" actId="207"/>
          <ac:spMkLst>
            <pc:docMk/>
            <pc:sldMk cId="714019909" sldId="257"/>
            <ac:spMk id="10" creationId="{9D6845CF-97C5-4628-AA92-0505E3EFA4A3}"/>
          </ac:spMkLst>
        </pc:spChg>
        <pc:spChg chg="del">
          <ac:chgData name="Even Bjørkøy" userId="50e29c8d-8f2c-445d-a2fc-76e721be2a68" providerId="ADAL" clId="{8598ED57-D450-4EC3-B1F4-84E43275F72C}" dt="2021-11-23T08:02:39.461" v="19" actId="478"/>
          <ac:spMkLst>
            <pc:docMk/>
            <pc:sldMk cId="714019909" sldId="257"/>
            <ac:spMk id="12" creationId="{321B26C9-2678-4019-8951-4E226AE849CD}"/>
          </ac:spMkLst>
        </pc:spChg>
        <pc:spChg chg="add del mod">
          <ac:chgData name="Even Bjørkøy" userId="50e29c8d-8f2c-445d-a2fc-76e721be2a68" providerId="ADAL" clId="{8598ED57-D450-4EC3-B1F4-84E43275F72C}" dt="2021-11-23T08:02:27.188" v="17" actId="478"/>
          <ac:spMkLst>
            <pc:docMk/>
            <pc:sldMk cId="714019909" sldId="257"/>
            <ac:spMk id="14" creationId="{DC95B33C-75A4-417D-BE3C-67F5CB16CE7E}"/>
          </ac:spMkLst>
        </pc:spChg>
        <pc:spChg chg="add mod">
          <ac:chgData name="Even Bjørkøy" userId="50e29c8d-8f2c-445d-a2fc-76e721be2a68" providerId="ADAL" clId="{8598ED57-D450-4EC3-B1F4-84E43275F72C}" dt="2021-11-23T08:14:01.740" v="95" actId="207"/>
          <ac:spMkLst>
            <pc:docMk/>
            <pc:sldMk cId="714019909" sldId="257"/>
            <ac:spMk id="18" creationId="{BDC074BD-4D7B-4902-8721-C31B57E9C629}"/>
          </ac:spMkLst>
        </pc:spChg>
        <pc:picChg chg="mod">
          <ac:chgData name="Even Bjørkøy" userId="50e29c8d-8f2c-445d-a2fc-76e721be2a68" providerId="ADAL" clId="{8598ED57-D450-4EC3-B1F4-84E43275F72C}" dt="2021-11-23T08:00:50.830" v="12" actId="1076"/>
          <ac:picMkLst>
            <pc:docMk/>
            <pc:sldMk cId="714019909" sldId="257"/>
            <ac:picMk id="9" creationId="{09D2FCDA-EF2F-4D74-BE1A-381BC79933E6}"/>
          </ac:picMkLst>
        </pc:picChg>
        <pc:picChg chg="add del mod">
          <ac:chgData name="Even Bjørkøy" userId="50e29c8d-8f2c-445d-a2fc-76e721be2a68" providerId="ADAL" clId="{8598ED57-D450-4EC3-B1F4-84E43275F72C}" dt="2021-11-23T08:04:43.865" v="58" actId="478"/>
          <ac:picMkLst>
            <pc:docMk/>
            <pc:sldMk cId="714019909" sldId="257"/>
            <ac:picMk id="11" creationId="{EF8B76B1-34A3-4413-9210-254BC30D1BE8}"/>
          </ac:picMkLst>
        </pc:picChg>
        <pc:picChg chg="add mod">
          <ac:chgData name="Even Bjørkøy" userId="50e29c8d-8f2c-445d-a2fc-76e721be2a68" providerId="ADAL" clId="{8598ED57-D450-4EC3-B1F4-84E43275F72C}" dt="2021-11-23T08:04:52.943" v="61" actId="1076"/>
          <ac:picMkLst>
            <pc:docMk/>
            <pc:sldMk cId="714019909" sldId="257"/>
            <ac:picMk id="17" creationId="{890532CD-4C51-4511-B0B2-E9C13A77450F}"/>
          </ac:picMkLst>
        </pc:picChg>
        <pc:picChg chg="add mod">
          <ac:chgData name="Even Bjørkøy" userId="50e29c8d-8f2c-445d-a2fc-76e721be2a68" providerId="ADAL" clId="{8598ED57-D450-4EC3-B1F4-84E43275F72C}" dt="2021-11-23T08:11:00.977" v="81"/>
          <ac:picMkLst>
            <pc:docMk/>
            <pc:sldMk cId="714019909" sldId="257"/>
            <ac:picMk id="1026" creationId="{D4D66270-D723-429B-AFEA-6ED2E4C405E2}"/>
          </ac:picMkLst>
        </pc:picChg>
        <pc:picChg chg="add del">
          <ac:chgData name="Even Bjørkøy" userId="50e29c8d-8f2c-445d-a2fc-76e721be2a68" providerId="ADAL" clId="{8598ED57-D450-4EC3-B1F4-84E43275F72C}" dt="2021-11-23T08:02:39.461" v="19" actId="478"/>
          <ac:picMkLst>
            <pc:docMk/>
            <pc:sldMk cId="714019909" sldId="257"/>
            <ac:picMk id="1028" creationId="{40E60520-1508-4A3D-B45F-B14920397348}"/>
          </ac:picMkLst>
        </pc:picChg>
      </pc:sldChg>
      <pc:sldChg chg="ord">
        <pc:chgData name="Even Bjørkøy" userId="50e29c8d-8f2c-445d-a2fc-76e721be2a68" providerId="ADAL" clId="{8598ED57-D450-4EC3-B1F4-84E43275F72C}" dt="2021-11-23T07:41:10.195" v="1"/>
        <pc:sldMkLst>
          <pc:docMk/>
          <pc:sldMk cId="798698776" sldId="259"/>
        </pc:sldMkLst>
      </pc:sldChg>
      <pc:sldChg chg="modSp mod">
        <pc:chgData name="Even Bjørkøy" userId="50e29c8d-8f2c-445d-a2fc-76e721be2a68" providerId="ADAL" clId="{8598ED57-D450-4EC3-B1F4-84E43275F72C}" dt="2021-11-23T08:48:20.275" v="107" actId="404"/>
        <pc:sldMkLst>
          <pc:docMk/>
          <pc:sldMk cId="249809555" sldId="264"/>
        </pc:sldMkLst>
        <pc:spChg chg="mod">
          <ac:chgData name="Even Bjørkøy" userId="50e29c8d-8f2c-445d-a2fc-76e721be2a68" providerId="ADAL" clId="{8598ED57-D450-4EC3-B1F4-84E43275F72C}" dt="2021-11-23T08:48:20.275" v="107" actId="404"/>
          <ac:spMkLst>
            <pc:docMk/>
            <pc:sldMk cId="249809555" sldId="264"/>
            <ac:spMk id="2" creationId="{EE3AA5C9-3E06-4F93-8AEA-A964827D6270}"/>
          </ac:spMkLst>
        </pc:spChg>
      </pc:sldChg>
    </pc:docChg>
  </pc:docChgLst>
  <pc:docChgLst>
    <pc:chgData name="Daniel René Astor" userId="S::danira@ntnu.no::5f5ad050-678d-4f77-b8b8-518ed8c63046" providerId="AD" clId="Web-{933C0F4C-EF91-5AF5-D51C-BD5D0A0358AA}"/>
    <pc:docChg chg="modSld">
      <pc:chgData name="Daniel René Astor" userId="S::danira@ntnu.no::5f5ad050-678d-4f77-b8b8-518ed8c63046" providerId="AD" clId="Web-{933C0F4C-EF91-5AF5-D51C-BD5D0A0358AA}" dt="2021-11-24T14:16:23.805" v="38"/>
      <pc:docMkLst>
        <pc:docMk/>
      </pc:docMkLst>
      <pc:sldChg chg="addSp delSp modSp modMedia addAnim delAnim">
        <pc:chgData name="Daniel René Astor" userId="S::danira@ntnu.no::5f5ad050-678d-4f77-b8b8-518ed8c63046" providerId="AD" clId="Web-{933C0F4C-EF91-5AF5-D51C-BD5D0A0358AA}" dt="2021-11-24T13:57:19.528" v="8"/>
        <pc:sldMkLst>
          <pc:docMk/>
          <pc:sldMk cId="714019909" sldId="257"/>
        </pc:sldMkLst>
        <pc:spChg chg="add del">
          <ac:chgData name="Daniel René Astor" userId="S::danira@ntnu.no::5f5ad050-678d-4f77-b8b8-518ed8c63046" providerId="AD" clId="Web-{933C0F4C-EF91-5AF5-D51C-BD5D0A0358AA}" dt="2021-11-24T13:56:35.809" v="7"/>
          <ac:spMkLst>
            <pc:docMk/>
            <pc:sldMk cId="714019909" sldId="257"/>
            <ac:spMk id="8" creationId="{74650491-1AF2-4731-B420-E72CCE9DEB5B}"/>
          </ac:spMkLst>
        </pc:spChg>
        <pc:picChg chg="add del mod">
          <ac:chgData name="Daniel René Astor" userId="S::danira@ntnu.no::5f5ad050-678d-4f77-b8b8-518ed8c63046" providerId="AD" clId="Web-{933C0F4C-EF91-5AF5-D51C-BD5D0A0358AA}" dt="2021-11-24T13:47:20.296" v="3"/>
          <ac:picMkLst>
            <pc:docMk/>
            <pc:sldMk cId="714019909" sldId="257"/>
            <ac:picMk id="2" creationId="{A643220E-8F0A-4182-A843-1F542C6FC3C8}"/>
          </ac:picMkLst>
        </pc:picChg>
        <pc:picChg chg="add mod">
          <ac:chgData name="Daniel René Astor" userId="S::danira@ntnu.no::5f5ad050-678d-4f77-b8b8-518ed8c63046" providerId="AD" clId="Web-{933C0F4C-EF91-5AF5-D51C-BD5D0A0358AA}" dt="2021-11-24T13:57:19.528" v="8"/>
          <ac:picMkLst>
            <pc:docMk/>
            <pc:sldMk cId="714019909" sldId="257"/>
            <ac:picMk id="13" creationId="{87000A07-DE77-4B35-89DA-CB51EE9391A9}"/>
          </ac:picMkLst>
        </pc:picChg>
      </pc:sldChg>
      <pc:sldChg chg="addSp delSp modSp addAnim delAnim modAnim">
        <pc:chgData name="Daniel René Astor" userId="S::danira@ntnu.no::5f5ad050-678d-4f77-b8b8-518ed8c63046" providerId="AD" clId="Web-{933C0F4C-EF91-5AF5-D51C-BD5D0A0358AA}" dt="2021-11-24T14:16:23.805" v="38"/>
        <pc:sldMkLst>
          <pc:docMk/>
          <pc:sldMk cId="4157587932" sldId="258"/>
        </pc:sldMkLst>
        <pc:spChg chg="mod">
          <ac:chgData name="Daniel René Astor" userId="S::danira@ntnu.no::5f5ad050-678d-4f77-b8b8-518ed8c63046" providerId="AD" clId="Web-{933C0F4C-EF91-5AF5-D51C-BD5D0A0358AA}" dt="2021-11-24T14:12:05.642" v="14" actId="20577"/>
          <ac:spMkLst>
            <pc:docMk/>
            <pc:sldMk cId="4157587932" sldId="258"/>
            <ac:spMk id="3" creationId="{3A5A2862-F9E2-4BD4-BA86-38616835B534}"/>
          </ac:spMkLst>
        </pc:spChg>
        <pc:spChg chg="add del">
          <ac:chgData name="Daniel René Astor" userId="S::danira@ntnu.no::5f5ad050-678d-4f77-b8b8-518ed8c63046" providerId="AD" clId="Web-{933C0F4C-EF91-5AF5-D51C-BD5D0A0358AA}" dt="2021-11-24T14:16:00.460" v="35"/>
          <ac:spMkLst>
            <pc:docMk/>
            <pc:sldMk cId="4157587932" sldId="258"/>
            <ac:spMk id="7" creationId="{D6E88D80-2E6C-4B0D-ABDB-C71B2980AF14}"/>
          </ac:spMkLst>
        </pc:spChg>
        <pc:picChg chg="mod">
          <ac:chgData name="Daniel René Astor" userId="S::danira@ntnu.no::5f5ad050-678d-4f77-b8b8-518ed8c63046" providerId="AD" clId="Web-{933C0F4C-EF91-5AF5-D51C-BD5D0A0358AA}" dt="2021-11-24T14:15:04.522" v="27" actId="1076"/>
          <ac:picMkLst>
            <pc:docMk/>
            <pc:sldMk cId="4157587932" sldId="258"/>
            <ac:picMk id="4" creationId="{7E3174F5-D2E6-4041-BE93-FE2DD3973319}"/>
          </ac:picMkLst>
        </pc:picChg>
        <pc:picChg chg="add del mod">
          <ac:chgData name="Daniel René Astor" userId="S::danira@ntnu.no::5f5ad050-678d-4f77-b8b8-518ed8c63046" providerId="AD" clId="Web-{933C0F4C-EF91-5AF5-D51C-BD5D0A0358AA}" dt="2021-11-24T14:13:49.301" v="18"/>
          <ac:picMkLst>
            <pc:docMk/>
            <pc:sldMk cId="4157587932" sldId="258"/>
            <ac:picMk id="5" creationId="{84930A7A-DB9F-45C9-806D-B4CDB3F340AC}"/>
          </ac:picMkLst>
        </pc:picChg>
        <pc:picChg chg="add mod">
          <ac:chgData name="Daniel René Astor" userId="S::danira@ntnu.no::5f5ad050-678d-4f77-b8b8-518ed8c63046" providerId="AD" clId="Web-{933C0F4C-EF91-5AF5-D51C-BD5D0A0358AA}" dt="2021-11-24T14:16:23.805" v="38"/>
          <ac:picMkLst>
            <pc:docMk/>
            <pc:sldMk cId="4157587932" sldId="258"/>
            <ac:picMk id="6" creationId="{C193088F-F5D1-4C9A-AA94-64DCBF7225E0}"/>
          </ac:picMkLst>
        </pc:picChg>
      </pc:sldChg>
    </pc:docChg>
  </pc:docChgLst>
  <pc:docChgLst>
    <pc:chgData name="Markus Korslund" userId="bd84a2ed-24f7-4fae-b10e-b4e46ed84d3e" providerId="ADAL" clId="{44F6D309-7A97-400C-B066-7D46D652B286}"/>
    <pc:docChg chg="undo custSel addSld modSld">
      <pc:chgData name="Markus Korslund" userId="bd84a2ed-24f7-4fae-b10e-b4e46ed84d3e" providerId="ADAL" clId="{44F6D309-7A97-400C-B066-7D46D652B286}" dt="2021-11-24T15:13:24.229" v="601" actId="20577"/>
      <pc:docMkLst>
        <pc:docMk/>
      </pc:docMkLst>
      <pc:sldChg chg="modSp mod">
        <pc:chgData name="Markus Korslund" userId="bd84a2ed-24f7-4fae-b10e-b4e46ed84d3e" providerId="ADAL" clId="{44F6D309-7A97-400C-B066-7D46D652B286}" dt="2021-11-24T13:28:23.848" v="494" actId="1076"/>
        <pc:sldMkLst>
          <pc:docMk/>
          <pc:sldMk cId="3911624673" sldId="256"/>
        </pc:sldMkLst>
        <pc:picChg chg="mod">
          <ac:chgData name="Markus Korslund" userId="bd84a2ed-24f7-4fae-b10e-b4e46ed84d3e" providerId="ADAL" clId="{44F6D309-7A97-400C-B066-7D46D652B286}" dt="2021-11-24T13:28:23.848" v="494" actId="1076"/>
          <ac:picMkLst>
            <pc:docMk/>
            <pc:sldMk cId="3911624673" sldId="256"/>
            <ac:picMk id="4" creationId="{EECFC9C4-7931-4D1A-9C5A-92FFB2B00236}"/>
          </ac:picMkLst>
        </pc:picChg>
      </pc:sldChg>
      <pc:sldChg chg="modSp mod modNotesTx">
        <pc:chgData name="Markus Korslund" userId="bd84a2ed-24f7-4fae-b10e-b4e46ed84d3e" providerId="ADAL" clId="{44F6D309-7A97-400C-B066-7D46D652B286}" dt="2021-11-23T08:03:42.346" v="78" actId="790"/>
        <pc:sldMkLst>
          <pc:docMk/>
          <pc:sldMk cId="798698776" sldId="259"/>
        </pc:sldMkLst>
        <pc:spChg chg="mod">
          <ac:chgData name="Markus Korslund" userId="bd84a2ed-24f7-4fae-b10e-b4e46ed84d3e" providerId="ADAL" clId="{44F6D309-7A97-400C-B066-7D46D652B286}" dt="2021-11-23T08:03:21.126" v="77" actId="20577"/>
          <ac:spMkLst>
            <pc:docMk/>
            <pc:sldMk cId="798698776" sldId="259"/>
            <ac:spMk id="3" creationId="{78B35227-1916-499B-9BB0-C5E2DC945078}"/>
          </ac:spMkLst>
        </pc:spChg>
      </pc:sldChg>
      <pc:sldChg chg="modSp new mod">
        <pc:chgData name="Markus Korslund" userId="bd84a2ed-24f7-4fae-b10e-b4e46ed84d3e" providerId="ADAL" clId="{44F6D309-7A97-400C-B066-7D46D652B286}" dt="2021-11-24T15:13:24.229" v="601" actId="20577"/>
        <pc:sldMkLst>
          <pc:docMk/>
          <pc:sldMk cId="249809555" sldId="264"/>
        </pc:sldMkLst>
        <pc:spChg chg="mod">
          <ac:chgData name="Markus Korslund" userId="bd84a2ed-24f7-4fae-b10e-b4e46ed84d3e" providerId="ADAL" clId="{44F6D309-7A97-400C-B066-7D46D652B286}" dt="2021-11-23T08:09:19.399" v="124" actId="404"/>
          <ac:spMkLst>
            <pc:docMk/>
            <pc:sldMk cId="249809555" sldId="264"/>
            <ac:spMk id="2" creationId="{EE3AA5C9-3E06-4F93-8AEA-A964827D6270}"/>
          </ac:spMkLst>
        </pc:spChg>
        <pc:spChg chg="mod">
          <ac:chgData name="Markus Korslund" userId="bd84a2ed-24f7-4fae-b10e-b4e46ed84d3e" providerId="ADAL" clId="{44F6D309-7A97-400C-B066-7D46D652B286}" dt="2021-11-24T15:13:24.229" v="601" actId="20577"/>
          <ac:spMkLst>
            <pc:docMk/>
            <pc:sldMk cId="249809555" sldId="264"/>
            <ac:spMk id="3" creationId="{54A43367-2358-484A-8FCE-E9000DA58EBF}"/>
          </ac:spMkLst>
        </pc:spChg>
      </pc:sldChg>
    </pc:docChg>
  </pc:docChgLst>
  <pc:docChgLst>
    <pc:chgData name="Karl Emil Hårberg Ingebrigtsen" userId="S::karlein@ntnu.no::cca66209-cc22-42cd-abd2-0f05e573e702" providerId="AD" clId="Web-{53BA89B7-F9C0-91F0-D8E4-78504460EEBC}"/>
    <pc:docChg chg="addSld delSld modSld sldOrd">
      <pc:chgData name="Karl Emil Hårberg Ingebrigtsen" userId="S::karlein@ntnu.no::cca66209-cc22-42cd-abd2-0f05e573e702" providerId="AD" clId="Web-{53BA89B7-F9C0-91F0-D8E4-78504460EEBC}" dt="2021-11-23T08:47:29.304" v="331"/>
      <pc:docMkLst>
        <pc:docMk/>
      </pc:docMkLst>
      <pc:sldChg chg="addAnim modAnim">
        <pc:chgData name="Karl Emil Hårberg Ingebrigtsen" userId="S::karlein@ntnu.no::cca66209-cc22-42cd-abd2-0f05e573e702" providerId="AD" clId="Web-{53BA89B7-F9C0-91F0-D8E4-78504460EEBC}" dt="2021-11-22T10:02:43.669" v="3"/>
        <pc:sldMkLst>
          <pc:docMk/>
          <pc:sldMk cId="3911624673" sldId="256"/>
        </pc:sldMkLst>
      </pc:sldChg>
      <pc:sldChg chg="addSp delSp modSp new ord">
        <pc:chgData name="Karl Emil Hårberg Ingebrigtsen" userId="S::karlein@ntnu.no::cca66209-cc22-42cd-abd2-0f05e573e702" providerId="AD" clId="Web-{53BA89B7-F9C0-91F0-D8E4-78504460EEBC}" dt="2021-11-23T08:33:34.946" v="330"/>
        <pc:sldMkLst>
          <pc:docMk/>
          <pc:sldMk cId="714019909" sldId="257"/>
        </pc:sldMkLst>
        <pc:spChg chg="add del mod">
          <ac:chgData name="Karl Emil Hårberg Ingebrigtsen" userId="S::karlein@ntnu.no::cca66209-cc22-42cd-abd2-0f05e573e702" providerId="AD" clId="Web-{53BA89B7-F9C0-91F0-D8E4-78504460EEBC}" dt="2021-11-23T08:32:58.149" v="325"/>
          <ac:spMkLst>
            <pc:docMk/>
            <pc:sldMk cId="714019909" sldId="257"/>
            <ac:spMk id="2" creationId="{306F896F-9F2E-4543-AFC2-DD487B627D6E}"/>
          </ac:spMkLst>
        </pc:spChg>
        <pc:spChg chg="mod">
          <ac:chgData name="Karl Emil Hårberg Ingebrigtsen" userId="S::karlein@ntnu.no::cca66209-cc22-42cd-abd2-0f05e573e702" providerId="AD" clId="Web-{53BA89B7-F9C0-91F0-D8E4-78504460EEBC}" dt="2021-11-22T10:04:50.297" v="9" actId="20577"/>
          <ac:spMkLst>
            <pc:docMk/>
            <pc:sldMk cId="714019909" sldId="257"/>
            <ac:spMk id="2" creationId="{F46EC463-08C9-4225-B640-7CC26DF3508C}"/>
          </ac:spMkLst>
        </pc:spChg>
        <pc:spChg chg="mod">
          <ac:chgData name="Karl Emil Hårberg Ingebrigtsen" userId="S::karlein@ntnu.no::cca66209-cc22-42cd-abd2-0f05e573e702" providerId="AD" clId="Web-{53BA89B7-F9C0-91F0-D8E4-78504460EEBC}" dt="2021-11-22T10:05:56.642" v="56" actId="20577"/>
          <ac:spMkLst>
            <pc:docMk/>
            <pc:sldMk cId="714019909" sldId="257"/>
            <ac:spMk id="3" creationId="{8B91E434-E647-4E06-8DB9-8BE90C099EEB}"/>
          </ac:spMkLst>
        </pc:spChg>
        <pc:spChg chg="add del mod">
          <ac:chgData name="Karl Emil Hårberg Ingebrigtsen" userId="S::karlein@ntnu.no::cca66209-cc22-42cd-abd2-0f05e573e702" providerId="AD" clId="Web-{53BA89B7-F9C0-91F0-D8E4-78504460EEBC}" dt="2021-11-23T08:33:34.946" v="330"/>
          <ac:spMkLst>
            <pc:docMk/>
            <pc:sldMk cId="714019909" sldId="257"/>
            <ac:spMk id="6" creationId="{967CB589-7BFE-4A20-888B-1B528B57957F}"/>
          </ac:spMkLst>
        </pc:spChg>
      </pc:sldChg>
      <pc:sldChg chg="addSp modSp ord">
        <pc:chgData name="Karl Emil Hårberg Ingebrigtsen" userId="S::karlein@ntnu.no::cca66209-cc22-42cd-abd2-0f05e573e702" providerId="AD" clId="Web-{53BA89B7-F9C0-91F0-D8E4-78504460EEBC}" dt="2021-11-23T08:29:13.910" v="314" actId="20577"/>
        <pc:sldMkLst>
          <pc:docMk/>
          <pc:sldMk cId="4157587932" sldId="258"/>
        </pc:sldMkLst>
        <pc:spChg chg="mod">
          <ac:chgData name="Karl Emil Hårberg Ingebrigtsen" userId="S::karlein@ntnu.no::cca66209-cc22-42cd-abd2-0f05e573e702" providerId="AD" clId="Web-{53BA89B7-F9C0-91F0-D8E4-78504460EEBC}" dt="2021-11-23T08:29:13.910" v="314" actId="20577"/>
          <ac:spMkLst>
            <pc:docMk/>
            <pc:sldMk cId="4157587932" sldId="258"/>
            <ac:spMk id="3" creationId="{3A5A2862-F9E2-4BD4-BA86-38616835B534}"/>
          </ac:spMkLst>
        </pc:spChg>
        <pc:picChg chg="add mod">
          <ac:chgData name="Karl Emil Hårberg Ingebrigtsen" userId="S::karlein@ntnu.no::cca66209-cc22-42cd-abd2-0f05e573e702" providerId="AD" clId="Web-{53BA89B7-F9C0-91F0-D8E4-78504460EEBC}" dt="2021-11-23T08:22:31.357" v="295" actId="1076"/>
          <ac:picMkLst>
            <pc:docMk/>
            <pc:sldMk cId="4157587932" sldId="258"/>
            <ac:picMk id="4" creationId="{7E3174F5-D2E6-4041-BE93-FE2DD3973319}"/>
          </ac:picMkLst>
        </pc:picChg>
      </pc:sldChg>
      <pc:sldChg chg="del">
        <pc:chgData name="Karl Emil Hårberg Ingebrigtsen" userId="S::karlein@ntnu.no::cca66209-cc22-42cd-abd2-0f05e573e702" providerId="AD" clId="Web-{53BA89B7-F9C0-91F0-D8E4-78504460EEBC}" dt="2021-11-23T08:47:29.304" v="331"/>
        <pc:sldMkLst>
          <pc:docMk/>
          <pc:sldMk cId="806834718" sldId="260"/>
        </pc:sldMkLst>
      </pc:sldChg>
      <pc:sldChg chg="ord">
        <pc:chgData name="Karl Emil Hårberg Ingebrigtsen" userId="S::karlein@ntnu.no::cca66209-cc22-42cd-abd2-0f05e573e702" providerId="AD" clId="Web-{53BA89B7-F9C0-91F0-D8E4-78504460EEBC}" dt="2021-11-23T07:57:34.019" v="159"/>
        <pc:sldMkLst>
          <pc:docMk/>
          <pc:sldMk cId="2004581047" sldId="261"/>
        </pc:sldMkLst>
      </pc:sldChg>
      <pc:sldChg chg="addSp delSp modSp new mod setBg">
        <pc:chgData name="Karl Emil Hårberg Ingebrigtsen" userId="S::karlein@ntnu.no::cca66209-cc22-42cd-abd2-0f05e573e702" providerId="AD" clId="Web-{53BA89B7-F9C0-91F0-D8E4-78504460EEBC}" dt="2021-11-23T07:53:51.234" v="157" actId="20577"/>
        <pc:sldMkLst>
          <pc:docMk/>
          <pc:sldMk cId="3372329901" sldId="262"/>
        </pc:sldMkLst>
        <pc:spChg chg="mod">
          <ac:chgData name="Karl Emil Hårberg Ingebrigtsen" userId="S::karlein@ntnu.no::cca66209-cc22-42cd-abd2-0f05e573e702" providerId="AD" clId="Web-{53BA89B7-F9C0-91F0-D8E4-78504460EEBC}" dt="2021-11-23T07:46:43.290" v="98"/>
          <ac:spMkLst>
            <pc:docMk/>
            <pc:sldMk cId="3372329901" sldId="262"/>
            <ac:spMk id="2" creationId="{DB4D5C04-44BE-4427-8B61-BCA12C00919F}"/>
          </ac:spMkLst>
        </pc:spChg>
        <pc:spChg chg="del">
          <ac:chgData name="Karl Emil Hårberg Ingebrigtsen" userId="S::karlein@ntnu.no::cca66209-cc22-42cd-abd2-0f05e573e702" providerId="AD" clId="Web-{53BA89B7-F9C0-91F0-D8E4-78504460EEBC}" dt="2021-11-23T07:45:21.929" v="62"/>
          <ac:spMkLst>
            <pc:docMk/>
            <pc:sldMk cId="3372329901" sldId="262"/>
            <ac:spMk id="3" creationId="{1D425BE7-8010-4A95-AA62-8041A9D71311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3.601" v="67"/>
          <ac:spMkLst>
            <pc:docMk/>
            <pc:sldMk cId="3372329901" sldId="262"/>
            <ac:spMk id="6" creationId="{E49D7415-2F11-44C2-B6AA-13A25B6814B9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3.601" v="67"/>
          <ac:spMkLst>
            <pc:docMk/>
            <pc:sldMk cId="3372329901" sldId="262"/>
            <ac:spMk id="8" creationId="{CC2D9D03-EBA4-42CE-821A-6E2C208DCC55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1.414" v="65"/>
          <ac:spMkLst>
            <pc:docMk/>
            <pc:sldMk cId="3372329901" sldId="262"/>
            <ac:spMk id="13" creationId="{33E93247-6229-44AB-A550-739E971E690B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4.867" v="69"/>
          <ac:spMkLst>
            <pc:docMk/>
            <pc:sldMk cId="3372329901" sldId="262"/>
            <ac:spMk id="14" creationId="{33E93247-6229-44AB-A550-739E971E690B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1.414" v="65"/>
          <ac:spMkLst>
            <pc:docMk/>
            <pc:sldMk cId="3372329901" sldId="262"/>
            <ac:spMk id="15" creationId="{A5D67320-FCFD-4931-AAF7-C6C853329C7F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5:34.867" v="69"/>
          <ac:spMkLst>
            <pc:docMk/>
            <pc:sldMk cId="3372329901" sldId="262"/>
            <ac:spMk id="16" creationId="{A5D67320-FCFD-4931-AAF7-C6C853329C7F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6:09.352" v="74"/>
          <ac:spMkLst>
            <pc:docMk/>
            <pc:sldMk cId="3372329901" sldId="262"/>
            <ac:spMk id="19" creationId="{E49D7415-2F11-44C2-B6AA-13A25B6814B9}"/>
          </ac:spMkLst>
        </pc:spChg>
        <pc:spChg chg="add del mod">
          <ac:chgData name="Karl Emil Hårberg Ingebrigtsen" userId="S::karlein@ntnu.no::cca66209-cc22-42cd-abd2-0f05e573e702" providerId="AD" clId="Web-{53BA89B7-F9C0-91F0-D8E4-78504460EEBC}" dt="2021-11-23T07:46:09.352" v="74"/>
          <ac:spMkLst>
            <pc:docMk/>
            <pc:sldMk cId="3372329901" sldId="262"/>
            <ac:spMk id="21" creationId="{CC2D9D03-EBA4-42CE-821A-6E2C208DCC55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6:43.290" v="98"/>
          <ac:spMkLst>
            <pc:docMk/>
            <pc:sldMk cId="3372329901" sldId="262"/>
            <ac:spMk id="30" creationId="{33E93247-6229-44AB-A550-739E971E690B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6:43.274" v="97"/>
          <ac:spMkLst>
            <pc:docMk/>
            <pc:sldMk cId="3372329901" sldId="262"/>
            <ac:spMk id="36" creationId="{33E93247-6229-44AB-A550-739E971E690B}"/>
          </ac:spMkLst>
        </pc:spChg>
        <pc:spChg chg="add">
          <ac:chgData name="Karl Emil Hårberg Ingebrigtsen" userId="S::karlein@ntnu.no::cca66209-cc22-42cd-abd2-0f05e573e702" providerId="AD" clId="Web-{53BA89B7-F9C0-91F0-D8E4-78504460EEBC}" dt="2021-11-23T07:46:43.290" v="98"/>
          <ac:spMkLst>
            <pc:docMk/>
            <pc:sldMk cId="3372329901" sldId="262"/>
            <ac:spMk id="40" creationId="{E49D7415-2F11-44C2-B6AA-13A25B6814B9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6:40.587" v="95"/>
          <ac:spMkLst>
            <pc:docMk/>
            <pc:sldMk cId="3372329901" sldId="262"/>
            <ac:spMk id="41" creationId="{33E93247-6229-44AB-A550-739E971E690B}"/>
          </ac:spMkLst>
        </pc:spChg>
        <pc:spChg chg="add del">
          <ac:chgData name="Karl Emil Hårberg Ingebrigtsen" userId="S::karlein@ntnu.no::cca66209-cc22-42cd-abd2-0f05e573e702" providerId="AD" clId="Web-{53BA89B7-F9C0-91F0-D8E4-78504460EEBC}" dt="2021-11-23T07:46:40.587" v="95"/>
          <ac:spMkLst>
            <pc:docMk/>
            <pc:sldMk cId="3372329901" sldId="262"/>
            <ac:spMk id="43" creationId="{A5D67320-FCFD-4931-AAF7-C6C853329C7F}"/>
          </ac:spMkLst>
        </pc:spChg>
        <pc:spChg chg="add mod">
          <ac:chgData name="Karl Emil Hårberg Ingebrigtsen" userId="S::karlein@ntnu.no::cca66209-cc22-42cd-abd2-0f05e573e702" providerId="AD" clId="Web-{53BA89B7-F9C0-91F0-D8E4-78504460EEBC}" dt="2021-11-23T07:53:51.234" v="157" actId="20577"/>
          <ac:spMkLst>
            <pc:docMk/>
            <pc:sldMk cId="3372329901" sldId="262"/>
            <ac:spMk id="44" creationId="{85D684B7-1D70-4CCE-8779-62424A6F9AEB}"/>
          </ac:spMkLst>
        </pc:spChg>
        <pc:picChg chg="add mod ord">
          <ac:chgData name="Karl Emil Hårberg Ingebrigtsen" userId="S::karlein@ntnu.no::cca66209-cc22-42cd-abd2-0f05e573e702" providerId="AD" clId="Web-{53BA89B7-F9C0-91F0-D8E4-78504460EEBC}" dt="2021-11-23T07:46:43.290" v="98"/>
          <ac:picMkLst>
            <pc:docMk/>
            <pc:sldMk cId="3372329901" sldId="262"/>
            <ac:picMk id="4" creationId="{AB6EEAEF-8FDF-403D-B97D-BD14D2278DD9}"/>
          </ac:picMkLst>
        </pc:picChg>
        <pc:cxnChg chg="add del">
          <ac:chgData name="Karl Emil Hårberg Ingebrigtsen" userId="S::karlein@ntnu.no::cca66209-cc22-42cd-abd2-0f05e573e702" providerId="AD" clId="Web-{53BA89B7-F9C0-91F0-D8E4-78504460EEBC}" dt="2021-11-23T07:45:33.601" v="67"/>
          <ac:cxnSpMkLst>
            <pc:docMk/>
            <pc:sldMk cId="3372329901" sldId="262"/>
            <ac:cxnSpMk id="7" creationId="{D2E57F3D-33BE-4306-87E6-245763719516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1.414" v="65"/>
          <ac:cxnSpMkLst>
            <pc:docMk/>
            <pc:sldMk cId="3372329901" sldId="262"/>
            <ac:cxnSpMk id="9" creationId="{F64F9B95-9045-48D2-B9F3-2927E98F54AA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4.867" v="69"/>
          <ac:cxnSpMkLst>
            <pc:docMk/>
            <pc:sldMk cId="3372329901" sldId="262"/>
            <ac:cxnSpMk id="10" creationId="{F64F9B95-9045-48D2-B9F3-2927E98F54AA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1.414" v="65"/>
          <ac:cxnSpMkLst>
            <pc:docMk/>
            <pc:sldMk cId="3372329901" sldId="262"/>
            <ac:cxnSpMk id="11" creationId="{085AA86F-6A4D-4BCB-A045-D992CDC2959B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4.867" v="69"/>
          <ac:cxnSpMkLst>
            <pc:docMk/>
            <pc:sldMk cId="3372329901" sldId="262"/>
            <ac:cxnSpMk id="12" creationId="{085AA86F-6A4D-4BCB-A045-D992CDC2959B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1.414" v="65"/>
          <ac:cxnSpMkLst>
            <pc:docMk/>
            <pc:sldMk cId="3372329901" sldId="262"/>
            <ac:cxnSpMk id="17" creationId="{EE2E603F-4A95-4FE8-BB06-211DFD75DBEF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5:34.867" v="69"/>
          <ac:cxnSpMkLst>
            <pc:docMk/>
            <pc:sldMk cId="3372329901" sldId="262"/>
            <ac:cxnSpMk id="18" creationId="{EE2E603F-4A95-4FE8-BB06-211DFD75DBEF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09.352" v="74"/>
          <ac:cxnSpMkLst>
            <pc:docMk/>
            <pc:sldMk cId="3372329901" sldId="262"/>
            <ac:cxnSpMk id="20" creationId="{D2E57F3D-33BE-4306-87E6-245763719516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90" v="98"/>
          <ac:cxnSpMkLst>
            <pc:docMk/>
            <pc:sldMk cId="3372329901" sldId="262"/>
            <ac:cxnSpMk id="26" creationId="{F64F9B95-9045-48D2-B9F3-2927E98F54AA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90" v="98"/>
          <ac:cxnSpMkLst>
            <pc:docMk/>
            <pc:sldMk cId="3372329901" sldId="262"/>
            <ac:cxnSpMk id="28" creationId="{085AA86F-6A4D-4BCB-A045-D992CDC2959B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90" v="98"/>
          <ac:cxnSpMkLst>
            <pc:docMk/>
            <pc:sldMk cId="3372329901" sldId="262"/>
            <ac:cxnSpMk id="32" creationId="{EE2E603F-4A95-4FE8-BB06-211DFD75DBEF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74" v="97"/>
          <ac:cxnSpMkLst>
            <pc:docMk/>
            <pc:sldMk cId="3372329901" sldId="262"/>
            <ac:cxnSpMk id="34" creationId="{F64F9B95-9045-48D2-B9F3-2927E98F54AA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74" v="97"/>
          <ac:cxnSpMkLst>
            <pc:docMk/>
            <pc:sldMk cId="3372329901" sldId="262"/>
            <ac:cxnSpMk id="35" creationId="{085AA86F-6A4D-4BCB-A045-D992CDC2959B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0.587" v="95"/>
          <ac:cxnSpMkLst>
            <pc:docMk/>
            <pc:sldMk cId="3372329901" sldId="262"/>
            <ac:cxnSpMk id="37" creationId="{F64F9B95-9045-48D2-B9F3-2927E98F54AA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3.274" v="97"/>
          <ac:cxnSpMkLst>
            <pc:docMk/>
            <pc:sldMk cId="3372329901" sldId="262"/>
            <ac:cxnSpMk id="38" creationId="{EE2E603F-4A95-4FE8-BB06-211DFD75DBEF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0.587" v="95"/>
          <ac:cxnSpMkLst>
            <pc:docMk/>
            <pc:sldMk cId="3372329901" sldId="262"/>
            <ac:cxnSpMk id="39" creationId="{085AA86F-6A4D-4BCB-A045-D992CDC2959B}"/>
          </ac:cxnSpMkLst>
        </pc:cxnChg>
        <pc:cxnChg chg="add">
          <ac:chgData name="Karl Emil Hårberg Ingebrigtsen" userId="S::karlein@ntnu.no::cca66209-cc22-42cd-abd2-0f05e573e702" providerId="AD" clId="Web-{53BA89B7-F9C0-91F0-D8E4-78504460EEBC}" dt="2021-11-23T07:46:43.290" v="98"/>
          <ac:cxnSpMkLst>
            <pc:docMk/>
            <pc:sldMk cId="3372329901" sldId="262"/>
            <ac:cxnSpMk id="42" creationId="{D2E57F3D-33BE-4306-87E6-245763719516}"/>
          </ac:cxnSpMkLst>
        </pc:cxnChg>
        <pc:cxnChg chg="add del">
          <ac:chgData name="Karl Emil Hårberg Ingebrigtsen" userId="S::karlein@ntnu.no::cca66209-cc22-42cd-abd2-0f05e573e702" providerId="AD" clId="Web-{53BA89B7-F9C0-91F0-D8E4-78504460EEBC}" dt="2021-11-23T07:46:40.587" v="95"/>
          <ac:cxnSpMkLst>
            <pc:docMk/>
            <pc:sldMk cId="3372329901" sldId="262"/>
            <ac:cxnSpMk id="45" creationId="{EE2E603F-4A95-4FE8-BB06-211DFD75DBEF}"/>
          </ac:cxnSpMkLst>
        </pc:cxnChg>
      </pc:sldChg>
      <pc:sldChg chg="new del">
        <pc:chgData name="Karl Emil Hårberg Ingebrigtsen" userId="S::karlein@ntnu.no::cca66209-cc22-42cd-abd2-0f05e573e702" providerId="AD" clId="Web-{53BA89B7-F9C0-91F0-D8E4-78504460EEBC}" dt="2021-11-23T08:31:11.491" v="315"/>
        <pc:sldMkLst>
          <pc:docMk/>
          <pc:sldMk cId="250738053" sldId="263"/>
        </pc:sldMkLst>
      </pc:sldChg>
    </pc:docChg>
  </pc:docChgLst>
  <pc:docChgLst>
    <pc:chgData name="Kai Shingai Jørgensen" userId="S::kaisj@ntnu.no::f4c4d339-708f-4c7b-b5c2-d2f6999162d3" providerId="AD" clId="Web-{C227603B-1D4D-4402-B279-F807EC9C9C36}"/>
    <pc:docChg chg="modSld">
      <pc:chgData name="Kai Shingai Jørgensen" userId="S::kaisj@ntnu.no::f4c4d339-708f-4c7b-b5c2-d2f6999162d3" providerId="AD" clId="Web-{C227603B-1D4D-4402-B279-F807EC9C9C36}" dt="2021-11-22T10:16:50.124" v="53" actId="20577"/>
      <pc:docMkLst>
        <pc:docMk/>
      </pc:docMkLst>
      <pc:sldChg chg="modSp">
        <pc:chgData name="Kai Shingai Jørgensen" userId="S::kaisj@ntnu.no::f4c4d339-708f-4c7b-b5c2-d2f6999162d3" providerId="AD" clId="Web-{C227603B-1D4D-4402-B279-F807EC9C9C36}" dt="2021-11-22T10:16:50.124" v="53" actId="20577"/>
        <pc:sldMkLst>
          <pc:docMk/>
          <pc:sldMk cId="2004581047" sldId="261"/>
        </pc:sldMkLst>
        <pc:spChg chg="mod">
          <ac:chgData name="Kai Shingai Jørgensen" userId="S::kaisj@ntnu.no::f4c4d339-708f-4c7b-b5c2-d2f6999162d3" providerId="AD" clId="Web-{C227603B-1D4D-4402-B279-F807EC9C9C36}" dt="2021-11-22T10:16:50.124" v="53" actId="20577"/>
          <ac:spMkLst>
            <pc:docMk/>
            <pc:sldMk cId="2004581047" sldId="261"/>
            <ac:spMk id="3" creationId="{E759851C-BFA0-4271-989D-983CB07457B5}"/>
          </ac:spMkLst>
        </pc:spChg>
      </pc:sldChg>
    </pc:docChg>
  </pc:docChgLst>
  <pc:docChgLst>
    <pc:chgData name="Magnus Rasmussen" userId="f709833a-0f77-4c88-ab48-efbff2582ea6" providerId="ADAL" clId="{FCB9901C-AF85-410A-B827-488336432834}"/>
    <pc:docChg chg="undo custSel addSld modSld modMainMaster">
      <pc:chgData name="Magnus Rasmussen" userId="f709833a-0f77-4c88-ab48-efbff2582ea6" providerId="ADAL" clId="{FCB9901C-AF85-410A-B827-488336432834}" dt="2021-11-24T15:18:07.294" v="919"/>
      <pc:docMkLst>
        <pc:docMk/>
      </pc:docMkLst>
      <pc:sldChg chg="addSp delSp modSp mod modTransition modAnim">
        <pc:chgData name="Magnus Rasmussen" userId="f709833a-0f77-4c88-ab48-efbff2582ea6" providerId="ADAL" clId="{FCB9901C-AF85-410A-B827-488336432834}" dt="2021-11-24T12:41:32.103" v="775"/>
        <pc:sldMkLst>
          <pc:docMk/>
          <pc:sldMk cId="3911624673" sldId="256"/>
        </pc:sldMkLst>
        <pc:spChg chg="add del mod">
          <ac:chgData name="Magnus Rasmussen" userId="f709833a-0f77-4c88-ab48-efbff2582ea6" providerId="ADAL" clId="{FCB9901C-AF85-410A-B827-488336432834}" dt="2021-11-24T12:20:17.480" v="665" actId="478"/>
          <ac:spMkLst>
            <pc:docMk/>
            <pc:sldMk cId="3911624673" sldId="256"/>
            <ac:spMk id="6" creationId="{1B6B068B-7314-45B9-9410-BA1B09A6841F}"/>
          </ac:spMkLst>
        </pc:spChg>
        <pc:spChg chg="add mod ord">
          <ac:chgData name="Magnus Rasmussen" userId="f709833a-0f77-4c88-ab48-efbff2582ea6" providerId="ADAL" clId="{FCB9901C-AF85-410A-B827-488336432834}" dt="2021-11-24T12:21:00.904" v="673" actId="1076"/>
          <ac:spMkLst>
            <pc:docMk/>
            <pc:sldMk cId="3911624673" sldId="256"/>
            <ac:spMk id="7" creationId="{65C5A025-6147-4366-9F11-245BAAC496E4}"/>
          </ac:spMkLst>
        </pc:spChg>
        <pc:spChg chg="add mod ord">
          <ac:chgData name="Magnus Rasmussen" userId="f709833a-0f77-4c88-ab48-efbff2582ea6" providerId="ADAL" clId="{FCB9901C-AF85-410A-B827-488336432834}" dt="2021-11-24T12:23:39.239" v="691" actId="171"/>
          <ac:spMkLst>
            <pc:docMk/>
            <pc:sldMk cId="3911624673" sldId="256"/>
            <ac:spMk id="12" creationId="{9A829D53-9C73-45D8-BE8B-698A2C51D6C0}"/>
          </ac:spMkLst>
        </pc:spChg>
        <pc:spChg chg="add mod ord">
          <ac:chgData name="Magnus Rasmussen" userId="f709833a-0f77-4c88-ab48-efbff2582ea6" providerId="ADAL" clId="{FCB9901C-AF85-410A-B827-488336432834}" dt="2021-11-24T12:24:22.292" v="704" actId="171"/>
          <ac:spMkLst>
            <pc:docMk/>
            <pc:sldMk cId="3911624673" sldId="256"/>
            <ac:spMk id="14" creationId="{9836A1FD-40C2-4C82-B154-DABF8483522B}"/>
          </ac:spMkLst>
        </pc:spChg>
        <pc:picChg chg="mod">
          <ac:chgData name="Magnus Rasmussen" userId="f709833a-0f77-4c88-ab48-efbff2582ea6" providerId="ADAL" clId="{FCB9901C-AF85-410A-B827-488336432834}" dt="2021-11-24T11:50:16.416" v="549" actId="1076"/>
          <ac:picMkLst>
            <pc:docMk/>
            <pc:sldMk cId="3911624673" sldId="256"/>
            <ac:picMk id="4" creationId="{EECFC9C4-7931-4D1A-9C5A-92FFB2B00236}"/>
          </ac:picMkLst>
        </pc:picChg>
        <pc:picChg chg="add mod">
          <ac:chgData name="Magnus Rasmussen" userId="f709833a-0f77-4c88-ab48-efbff2582ea6" providerId="ADAL" clId="{FCB9901C-AF85-410A-B827-488336432834}" dt="2021-11-24T11:50:45.502" v="551" actId="1076"/>
          <ac:picMkLst>
            <pc:docMk/>
            <pc:sldMk cId="3911624673" sldId="256"/>
            <ac:picMk id="2050" creationId="{C44CA9A0-1CF2-4DA1-B7EC-D8DC42C97114}"/>
          </ac:picMkLst>
        </pc:picChg>
      </pc:sldChg>
      <pc:sldChg chg="addSp delSp modSp mod modTransition delAnim modAnim">
        <pc:chgData name="Magnus Rasmussen" userId="f709833a-0f77-4c88-ab48-efbff2582ea6" providerId="ADAL" clId="{FCB9901C-AF85-410A-B827-488336432834}" dt="2021-11-24T15:07:30.619" v="851"/>
        <pc:sldMkLst>
          <pc:docMk/>
          <pc:sldMk cId="714019909" sldId="257"/>
        </pc:sldMkLst>
        <pc:spChg chg="mod">
          <ac:chgData name="Magnus Rasmussen" userId="f709833a-0f77-4c88-ab48-efbff2582ea6" providerId="ADAL" clId="{FCB9901C-AF85-410A-B827-488336432834}" dt="2021-11-24T09:58:44.396" v="236" actId="403"/>
          <ac:spMkLst>
            <pc:docMk/>
            <pc:sldMk cId="714019909" sldId="257"/>
            <ac:spMk id="5" creationId="{EB468924-EB3A-4C64-8B9D-F312838E01CC}"/>
          </ac:spMkLst>
        </pc:spChg>
        <pc:spChg chg="add del mod">
          <ac:chgData name="Magnus Rasmussen" userId="f709833a-0f77-4c88-ab48-efbff2582ea6" providerId="ADAL" clId="{FCB9901C-AF85-410A-B827-488336432834}" dt="2021-11-24T10:50:19.032" v="453" actId="17032"/>
          <ac:spMkLst>
            <pc:docMk/>
            <pc:sldMk cId="714019909" sldId="257"/>
            <ac:spMk id="6" creationId="{B261942D-3809-4082-8011-846B2BA124A3}"/>
          </ac:spMkLst>
        </pc:spChg>
        <pc:spChg chg="mod">
          <ac:chgData name="Magnus Rasmussen" userId="f709833a-0f77-4c88-ab48-efbff2582ea6" providerId="ADAL" clId="{FCB9901C-AF85-410A-B827-488336432834}" dt="2021-11-24T10:50:18.495" v="450" actId="1076"/>
          <ac:spMkLst>
            <pc:docMk/>
            <pc:sldMk cId="714019909" sldId="257"/>
            <ac:spMk id="7" creationId="{E2564835-2D80-47F0-8CA7-A7824AD365DC}"/>
          </ac:spMkLst>
        </pc:spChg>
        <pc:spChg chg="mod">
          <ac:chgData name="Magnus Rasmussen" userId="f709833a-0f77-4c88-ab48-efbff2582ea6" providerId="ADAL" clId="{FCB9901C-AF85-410A-B827-488336432834}" dt="2021-11-24T09:58:57.324" v="238" actId="207"/>
          <ac:spMkLst>
            <pc:docMk/>
            <pc:sldMk cId="714019909" sldId="257"/>
            <ac:spMk id="10" creationId="{9D6845CF-97C5-4628-AA92-0505E3EFA4A3}"/>
          </ac:spMkLst>
        </pc:spChg>
        <pc:spChg chg="add mod ord">
          <ac:chgData name="Magnus Rasmussen" userId="f709833a-0f77-4c88-ab48-efbff2582ea6" providerId="ADAL" clId="{FCB9901C-AF85-410A-B827-488336432834}" dt="2021-11-24T10:50:18.325" v="449" actId="1076"/>
          <ac:spMkLst>
            <pc:docMk/>
            <pc:sldMk cId="714019909" sldId="257"/>
            <ac:spMk id="12" creationId="{5D006B79-2084-4DC7-9EBD-F705B5CD3DD8}"/>
          </ac:spMkLst>
        </pc:spChg>
        <pc:spChg chg="add del">
          <ac:chgData name="Magnus Rasmussen" userId="f709833a-0f77-4c88-ab48-efbff2582ea6" providerId="ADAL" clId="{FCB9901C-AF85-410A-B827-488336432834}" dt="2021-11-24T10:50:17.310" v="444" actId="11529"/>
          <ac:spMkLst>
            <pc:docMk/>
            <pc:sldMk cId="714019909" sldId="257"/>
            <ac:spMk id="15" creationId="{6CCCAF43-77DC-4667-9AD2-D4960EA6E672}"/>
          </ac:spMkLst>
        </pc:spChg>
        <pc:spChg chg="mod">
          <ac:chgData name="Magnus Rasmussen" userId="f709833a-0f77-4c88-ab48-efbff2582ea6" providerId="ADAL" clId="{FCB9901C-AF85-410A-B827-488336432834}" dt="2021-11-24T09:59:03.358" v="239" actId="207"/>
          <ac:spMkLst>
            <pc:docMk/>
            <pc:sldMk cId="714019909" sldId="257"/>
            <ac:spMk id="18" creationId="{BDC074BD-4D7B-4902-8721-C31B57E9C629}"/>
          </ac:spMkLst>
        </pc:spChg>
        <pc:spChg chg="add mod ord">
          <ac:chgData name="Magnus Rasmussen" userId="f709833a-0f77-4c88-ab48-efbff2582ea6" providerId="ADAL" clId="{FCB9901C-AF85-410A-B827-488336432834}" dt="2021-11-23T08:29:02.211" v="155" actId="171"/>
          <ac:spMkLst>
            <pc:docMk/>
            <pc:sldMk cId="714019909" sldId="257"/>
            <ac:spMk id="19" creationId="{ACAACED3-3821-4DB7-A832-C7C66F53EB1D}"/>
          </ac:spMkLst>
        </pc:spChg>
        <pc:spChg chg="add mod ord">
          <ac:chgData name="Magnus Rasmussen" userId="f709833a-0f77-4c88-ab48-efbff2582ea6" providerId="ADAL" clId="{FCB9901C-AF85-410A-B827-488336432834}" dt="2021-11-23T08:30:21.542" v="197" actId="171"/>
          <ac:spMkLst>
            <pc:docMk/>
            <pc:sldMk cId="714019909" sldId="257"/>
            <ac:spMk id="20" creationId="{020E65F6-43AA-409D-9EDE-3143C45F1B5E}"/>
          </ac:spMkLst>
        </pc:spChg>
        <pc:spChg chg="add mod ord">
          <ac:chgData name="Magnus Rasmussen" userId="f709833a-0f77-4c88-ab48-efbff2582ea6" providerId="ADAL" clId="{FCB9901C-AF85-410A-B827-488336432834}" dt="2021-11-23T08:32:44.522" v="230" actId="14100"/>
          <ac:spMkLst>
            <pc:docMk/>
            <pc:sldMk cId="714019909" sldId="257"/>
            <ac:spMk id="21" creationId="{FDDFA2F5-405B-4643-8971-8F60A1F16B3E}"/>
          </ac:spMkLst>
        </pc:spChg>
        <pc:spChg chg="add del mod">
          <ac:chgData name="Magnus Rasmussen" userId="f709833a-0f77-4c88-ab48-efbff2582ea6" providerId="ADAL" clId="{FCB9901C-AF85-410A-B827-488336432834}" dt="2021-11-23T08:30:51.133" v="204"/>
          <ac:spMkLst>
            <pc:docMk/>
            <pc:sldMk cId="714019909" sldId="257"/>
            <ac:spMk id="22" creationId="{764E4354-4882-4CB6-8B05-15C89DFCA860}"/>
          </ac:spMkLst>
        </pc:spChg>
        <pc:spChg chg="add del mod">
          <ac:chgData name="Magnus Rasmussen" userId="f709833a-0f77-4c88-ab48-efbff2582ea6" providerId="ADAL" clId="{FCB9901C-AF85-410A-B827-488336432834}" dt="2021-11-24T10:50:27.630" v="459" actId="478"/>
          <ac:spMkLst>
            <pc:docMk/>
            <pc:sldMk cId="714019909" sldId="257"/>
            <ac:spMk id="23" creationId="{BC9E8CE9-BF47-4DCB-BC16-CCCD103EA9DA}"/>
          </ac:spMkLst>
        </pc:spChg>
        <pc:picChg chg="add mod">
          <ac:chgData name="Magnus Rasmussen" userId="f709833a-0f77-4c88-ab48-efbff2582ea6" providerId="ADAL" clId="{FCB9901C-AF85-410A-B827-488336432834}" dt="2021-11-24T15:05:55.411" v="847" actId="1076"/>
          <ac:picMkLst>
            <pc:docMk/>
            <pc:sldMk cId="714019909" sldId="257"/>
            <ac:picMk id="2" creationId="{30A75750-5504-47DD-9474-89A74415432A}"/>
          </ac:picMkLst>
        </pc:picChg>
        <pc:picChg chg="add mod">
          <ac:chgData name="Magnus Rasmussen" userId="f709833a-0f77-4c88-ab48-efbff2582ea6" providerId="ADAL" clId="{FCB9901C-AF85-410A-B827-488336432834}" dt="2021-11-23T08:16:49.419" v="76" actId="1076"/>
          <ac:picMkLst>
            <pc:docMk/>
            <pc:sldMk cId="714019909" sldId="257"/>
            <ac:picMk id="3" creationId="{C4384B12-48EB-42BF-A300-CE7A6F26DA41}"/>
          </ac:picMkLst>
        </pc:picChg>
        <pc:picChg chg="mod">
          <ac:chgData name="Magnus Rasmussen" userId="f709833a-0f77-4c88-ab48-efbff2582ea6" providerId="ADAL" clId="{FCB9901C-AF85-410A-B827-488336432834}" dt="2021-11-24T10:51:51.194" v="465" actId="1076"/>
          <ac:picMkLst>
            <pc:docMk/>
            <pc:sldMk cId="714019909" sldId="257"/>
            <ac:picMk id="4" creationId="{87A6B025-304A-4DF9-A544-9B62033E1876}"/>
          </ac:picMkLst>
        </pc:picChg>
        <pc:picChg chg="del mod modCrop">
          <ac:chgData name="Magnus Rasmussen" userId="f709833a-0f77-4c88-ab48-efbff2582ea6" providerId="ADAL" clId="{FCB9901C-AF85-410A-B827-488336432834}" dt="2021-11-23T08:16:45.265" v="74" actId="478"/>
          <ac:picMkLst>
            <pc:docMk/>
            <pc:sldMk cId="714019909" sldId="257"/>
            <ac:picMk id="8" creationId="{C6AA1A5F-463E-4394-B5D7-ED950F84D700}"/>
          </ac:picMkLst>
        </pc:picChg>
        <pc:picChg chg="mod">
          <ac:chgData name="Magnus Rasmussen" userId="f709833a-0f77-4c88-ab48-efbff2582ea6" providerId="ADAL" clId="{FCB9901C-AF85-410A-B827-488336432834}" dt="2021-11-23T08:30:40.214" v="202" actId="1076"/>
          <ac:picMkLst>
            <pc:docMk/>
            <pc:sldMk cId="714019909" sldId="257"/>
            <ac:picMk id="9" creationId="{09D2FCDA-EF2F-4D74-BE1A-381BC79933E6}"/>
          </ac:picMkLst>
        </pc:picChg>
        <pc:picChg chg="add mod">
          <ac:chgData name="Magnus Rasmussen" userId="f709833a-0f77-4c88-ab48-efbff2582ea6" providerId="ADAL" clId="{FCB9901C-AF85-410A-B827-488336432834}" dt="2021-11-23T08:17:17.584" v="79" actId="1076"/>
          <ac:picMkLst>
            <pc:docMk/>
            <pc:sldMk cId="714019909" sldId="257"/>
            <ac:picMk id="11" creationId="{7988DB72-00C6-4A15-A2E4-463F237DF731}"/>
          </ac:picMkLst>
        </pc:picChg>
        <pc:picChg chg="del mod">
          <ac:chgData name="Magnus Rasmussen" userId="f709833a-0f77-4c88-ab48-efbff2582ea6" providerId="ADAL" clId="{FCB9901C-AF85-410A-B827-488336432834}" dt="2021-11-23T08:17:13.679" v="77" actId="478"/>
          <ac:picMkLst>
            <pc:docMk/>
            <pc:sldMk cId="714019909" sldId="257"/>
            <ac:picMk id="13" creationId="{3CC8E28A-D1B0-4960-9257-64D4EBB806EB}"/>
          </ac:picMkLst>
        </pc:picChg>
        <pc:picChg chg="add del mod">
          <ac:chgData name="Magnus Rasmussen" userId="f709833a-0f77-4c88-ab48-efbff2582ea6" providerId="ADAL" clId="{FCB9901C-AF85-410A-B827-488336432834}" dt="2021-11-24T10:50:29.636" v="461" actId="478"/>
          <ac:picMkLst>
            <pc:docMk/>
            <pc:sldMk cId="714019909" sldId="257"/>
            <ac:picMk id="14" creationId="{439C92F8-9D38-4FBB-907C-7AF7DA2193F2}"/>
          </ac:picMkLst>
        </pc:picChg>
        <pc:picChg chg="mod">
          <ac:chgData name="Magnus Rasmussen" userId="f709833a-0f77-4c88-ab48-efbff2582ea6" providerId="ADAL" clId="{FCB9901C-AF85-410A-B827-488336432834}" dt="2021-11-24T10:50:20.460" v="457" actId="14100"/>
          <ac:picMkLst>
            <pc:docMk/>
            <pc:sldMk cId="714019909" sldId="257"/>
            <ac:picMk id="16" creationId="{766B372A-402F-4FDD-A3CD-F6133FB13517}"/>
          </ac:picMkLst>
        </pc:picChg>
        <pc:picChg chg="mod">
          <ac:chgData name="Magnus Rasmussen" userId="f709833a-0f77-4c88-ab48-efbff2582ea6" providerId="ADAL" clId="{FCB9901C-AF85-410A-B827-488336432834}" dt="2021-11-23T08:17:20.748" v="80" actId="14100"/>
          <ac:picMkLst>
            <pc:docMk/>
            <pc:sldMk cId="714019909" sldId="257"/>
            <ac:picMk id="17" creationId="{890532CD-4C51-4511-B0B2-E9C13A77450F}"/>
          </ac:picMkLst>
        </pc:picChg>
        <pc:picChg chg="del">
          <ac:chgData name="Magnus Rasmussen" userId="f709833a-0f77-4c88-ab48-efbff2582ea6" providerId="ADAL" clId="{FCB9901C-AF85-410A-B827-488336432834}" dt="2021-11-24T11:04:46.307" v="516" actId="478"/>
          <ac:picMkLst>
            <pc:docMk/>
            <pc:sldMk cId="714019909" sldId="257"/>
            <ac:picMk id="24" creationId="{45414540-45E6-4D82-B225-A7B5D5B5840D}"/>
          </ac:picMkLst>
        </pc:picChg>
        <pc:picChg chg="add del mod">
          <ac:chgData name="Magnus Rasmussen" userId="f709833a-0f77-4c88-ab48-efbff2582ea6" providerId="ADAL" clId="{FCB9901C-AF85-410A-B827-488336432834}" dt="2021-11-24T11:40:17.398" v="529" actId="478"/>
          <ac:picMkLst>
            <pc:docMk/>
            <pc:sldMk cId="714019909" sldId="257"/>
            <ac:picMk id="25" creationId="{C95A4B57-3E83-4BFE-B556-B3DF5209D8FA}"/>
          </ac:picMkLst>
        </pc:picChg>
      </pc:sldChg>
      <pc:sldChg chg="addSp modSp mod modTransition setBg modAnim">
        <pc:chgData name="Magnus Rasmussen" userId="f709833a-0f77-4c88-ab48-efbff2582ea6" providerId="ADAL" clId="{FCB9901C-AF85-410A-B827-488336432834}" dt="2021-11-24T12:49:42.764" v="799" actId="20577"/>
        <pc:sldMkLst>
          <pc:docMk/>
          <pc:sldMk cId="4157587932" sldId="258"/>
        </pc:sldMkLst>
        <pc:spChg chg="mod">
          <ac:chgData name="Magnus Rasmussen" userId="f709833a-0f77-4c88-ab48-efbff2582ea6" providerId="ADAL" clId="{FCB9901C-AF85-410A-B827-488336432834}" dt="2021-11-24T12:49:42.764" v="799" actId="20577"/>
          <ac:spMkLst>
            <pc:docMk/>
            <pc:sldMk cId="4157587932" sldId="258"/>
            <ac:spMk id="2" creationId="{A36CD5FB-5E29-4E7E-9F13-390AC1B8CA07}"/>
          </ac:spMkLst>
        </pc:spChg>
        <pc:spChg chg="mod ord">
          <ac:chgData name="Magnus Rasmussen" userId="f709833a-0f77-4c88-ab48-efbff2582ea6" providerId="ADAL" clId="{FCB9901C-AF85-410A-B827-488336432834}" dt="2021-11-24T12:45:49.138" v="789" actId="26606"/>
          <ac:spMkLst>
            <pc:docMk/>
            <pc:sldMk cId="4157587932" sldId="258"/>
            <ac:spMk id="3" creationId="{3A5A2862-F9E2-4BD4-BA86-38616835B534}"/>
          </ac:spMkLst>
        </pc:spChg>
        <pc:spChg chg="add">
          <ac:chgData name="Magnus Rasmussen" userId="f709833a-0f77-4c88-ab48-efbff2582ea6" providerId="ADAL" clId="{FCB9901C-AF85-410A-B827-488336432834}" dt="2021-11-24T12:45:49.138" v="789" actId="26606"/>
          <ac:spMkLst>
            <pc:docMk/>
            <pc:sldMk cId="4157587932" sldId="258"/>
            <ac:spMk id="9" creationId="{E49D7415-2F11-44C2-B6AA-13A25B6814B9}"/>
          </ac:spMkLst>
        </pc:spChg>
        <pc:picChg chg="mod">
          <ac:chgData name="Magnus Rasmussen" userId="f709833a-0f77-4c88-ab48-efbff2582ea6" providerId="ADAL" clId="{FCB9901C-AF85-410A-B827-488336432834}" dt="2021-11-24T12:45:49.138" v="789" actId="26606"/>
          <ac:picMkLst>
            <pc:docMk/>
            <pc:sldMk cId="4157587932" sldId="258"/>
            <ac:picMk id="4" creationId="{7E3174F5-D2E6-4041-BE93-FE2DD3973319}"/>
          </ac:picMkLst>
        </pc:picChg>
        <pc:cxnChg chg="add">
          <ac:chgData name="Magnus Rasmussen" userId="f709833a-0f77-4c88-ab48-efbff2582ea6" providerId="ADAL" clId="{FCB9901C-AF85-410A-B827-488336432834}" dt="2021-11-24T12:45:49.138" v="789" actId="26606"/>
          <ac:cxnSpMkLst>
            <pc:docMk/>
            <pc:sldMk cId="4157587932" sldId="258"/>
            <ac:cxnSpMk id="11" creationId="{D2E57F3D-33BE-4306-87E6-245763719516}"/>
          </ac:cxnSpMkLst>
        </pc:cxnChg>
      </pc:sldChg>
      <pc:sldChg chg="addSp delSp modSp mod modTransition modAnim">
        <pc:chgData name="Magnus Rasmussen" userId="f709833a-0f77-4c88-ab48-efbff2582ea6" providerId="ADAL" clId="{FCB9901C-AF85-410A-B827-488336432834}" dt="2021-11-24T12:53:06.865" v="830"/>
        <pc:sldMkLst>
          <pc:docMk/>
          <pc:sldMk cId="798698776" sldId="259"/>
        </pc:sldMkLst>
        <pc:picChg chg="del">
          <ac:chgData name="Magnus Rasmussen" userId="f709833a-0f77-4c88-ab48-efbff2582ea6" providerId="ADAL" clId="{FCB9901C-AF85-410A-B827-488336432834}" dt="2021-11-24T11:51:47.069" v="552" actId="478"/>
          <ac:picMkLst>
            <pc:docMk/>
            <pc:sldMk cId="798698776" sldId="259"/>
            <ac:picMk id="4" creationId="{13EBF94E-1290-4CC8-83DF-3B10D8D4B4F4}"/>
          </ac:picMkLst>
        </pc:picChg>
        <pc:picChg chg="add del">
          <ac:chgData name="Magnus Rasmussen" userId="f709833a-0f77-4c88-ab48-efbff2582ea6" providerId="ADAL" clId="{FCB9901C-AF85-410A-B827-488336432834}" dt="2021-11-24T11:51:49.349" v="554" actId="478"/>
          <ac:picMkLst>
            <pc:docMk/>
            <pc:sldMk cId="798698776" sldId="259"/>
            <ac:picMk id="3074" creationId="{D5C4910E-193D-43E1-9E1A-ED9CB4621DE8}"/>
          </ac:picMkLst>
        </pc:picChg>
        <pc:picChg chg="add mod">
          <ac:chgData name="Magnus Rasmussen" userId="f709833a-0f77-4c88-ab48-efbff2582ea6" providerId="ADAL" clId="{FCB9901C-AF85-410A-B827-488336432834}" dt="2021-11-24T12:51:11.220" v="803" actId="1076"/>
          <ac:picMkLst>
            <pc:docMk/>
            <pc:sldMk cId="798698776" sldId="259"/>
            <ac:picMk id="3076" creationId="{66D06FBC-BE21-44A3-83E2-3EAD871575B3}"/>
          </ac:picMkLst>
        </pc:picChg>
      </pc:sldChg>
      <pc:sldChg chg="addSp delSp modSp mod modTransition setBg modAnim">
        <pc:chgData name="Magnus Rasmussen" userId="f709833a-0f77-4c88-ab48-efbff2582ea6" providerId="ADAL" clId="{FCB9901C-AF85-410A-B827-488336432834}" dt="2021-11-24T15:12:58.651" v="861"/>
        <pc:sldMkLst>
          <pc:docMk/>
          <pc:sldMk cId="2004581047" sldId="261"/>
        </pc:sldMkLst>
        <pc:spChg chg="mod">
          <ac:chgData name="Magnus Rasmussen" userId="f709833a-0f77-4c88-ab48-efbff2582ea6" providerId="ADAL" clId="{FCB9901C-AF85-410A-B827-488336432834}" dt="2021-11-24T12:46:20.800" v="798" actId="26606"/>
          <ac:spMkLst>
            <pc:docMk/>
            <pc:sldMk cId="2004581047" sldId="261"/>
            <ac:spMk id="2" creationId="{1DC5AA27-EE64-4987-A65C-D9F8268C2ECA}"/>
          </ac:spMkLst>
        </pc:spChg>
        <pc:spChg chg="mod">
          <ac:chgData name="Magnus Rasmussen" userId="f709833a-0f77-4c88-ab48-efbff2582ea6" providerId="ADAL" clId="{FCB9901C-AF85-410A-B827-488336432834}" dt="2021-11-24T14:50:34.855" v="844" actId="20577"/>
          <ac:spMkLst>
            <pc:docMk/>
            <pc:sldMk cId="2004581047" sldId="261"/>
            <ac:spMk id="3" creationId="{E759851C-BFA0-4271-989D-983CB07457B5}"/>
          </ac:spMkLst>
        </pc:spChg>
        <pc:spChg chg="add del">
          <ac:chgData name="Magnus Rasmussen" userId="f709833a-0f77-4c88-ab48-efbff2582ea6" providerId="ADAL" clId="{FCB9901C-AF85-410A-B827-488336432834}" dt="2021-11-24T12:46:13.709" v="791" actId="26606"/>
          <ac:spMkLst>
            <pc:docMk/>
            <pc:sldMk cId="2004581047" sldId="261"/>
            <ac:spMk id="8" creationId="{5F710FDB-0919-493E-8539-8240C23F1EB2}"/>
          </ac:spMkLst>
        </pc:spChg>
        <pc:spChg chg="add del">
          <ac:chgData name="Magnus Rasmussen" userId="f709833a-0f77-4c88-ab48-efbff2582ea6" providerId="ADAL" clId="{FCB9901C-AF85-410A-B827-488336432834}" dt="2021-11-24T12:46:15.285" v="793" actId="26606"/>
          <ac:spMkLst>
            <pc:docMk/>
            <pc:sldMk cId="2004581047" sldId="261"/>
            <ac:spMk id="12" creationId="{5F710FDB-0919-493E-8539-8240C23F1EB2}"/>
          </ac:spMkLst>
        </pc:spChg>
        <pc:spChg chg="add del">
          <ac:chgData name="Magnus Rasmussen" userId="f709833a-0f77-4c88-ab48-efbff2582ea6" providerId="ADAL" clId="{FCB9901C-AF85-410A-B827-488336432834}" dt="2021-11-24T12:46:16.656" v="795" actId="26606"/>
          <ac:spMkLst>
            <pc:docMk/>
            <pc:sldMk cId="2004581047" sldId="261"/>
            <ac:spMk id="15" creationId="{5F710FDB-0919-493E-8539-8240C23F1EB2}"/>
          </ac:spMkLst>
        </pc:spChg>
        <pc:spChg chg="add del">
          <ac:chgData name="Magnus Rasmussen" userId="f709833a-0f77-4c88-ab48-efbff2582ea6" providerId="ADAL" clId="{FCB9901C-AF85-410A-B827-488336432834}" dt="2021-11-24T12:46:20.792" v="797" actId="26606"/>
          <ac:spMkLst>
            <pc:docMk/>
            <pc:sldMk cId="2004581047" sldId="261"/>
            <ac:spMk id="19" creationId="{5F710FDB-0919-493E-8539-8240C23F1EB2}"/>
          </ac:spMkLst>
        </pc:spChg>
        <pc:spChg chg="add">
          <ac:chgData name="Magnus Rasmussen" userId="f709833a-0f77-4c88-ab48-efbff2582ea6" providerId="ADAL" clId="{FCB9901C-AF85-410A-B827-488336432834}" dt="2021-11-24T12:46:20.800" v="798" actId="26606"/>
          <ac:spMkLst>
            <pc:docMk/>
            <pc:sldMk cId="2004581047" sldId="261"/>
            <ac:spMk id="22" creationId="{5F710FDB-0919-493E-8539-8240C23F1EB2}"/>
          </ac:spMkLst>
        </pc:spChg>
        <pc:cxnChg chg="add del">
          <ac:chgData name="Magnus Rasmussen" userId="f709833a-0f77-4c88-ab48-efbff2582ea6" providerId="ADAL" clId="{FCB9901C-AF85-410A-B827-488336432834}" dt="2021-11-24T12:46:13.709" v="791" actId="26606"/>
          <ac:cxnSpMkLst>
            <pc:docMk/>
            <pc:sldMk cId="2004581047" sldId="261"/>
            <ac:cxnSpMk id="10" creationId="{057DD543-A5CD-4348-8624-8B4E57DB5F80}"/>
          </ac:cxnSpMkLst>
        </pc:cxnChg>
        <pc:cxnChg chg="add del">
          <ac:chgData name="Magnus Rasmussen" userId="f709833a-0f77-4c88-ab48-efbff2582ea6" providerId="ADAL" clId="{FCB9901C-AF85-410A-B827-488336432834}" dt="2021-11-24T12:46:15.285" v="793" actId="26606"/>
          <ac:cxnSpMkLst>
            <pc:docMk/>
            <pc:sldMk cId="2004581047" sldId="261"/>
            <ac:cxnSpMk id="13" creationId="{033715A5-8048-453E-A44A-0F17BBB481A4}"/>
          </ac:cxnSpMkLst>
        </pc:cxnChg>
        <pc:cxnChg chg="add del">
          <ac:chgData name="Magnus Rasmussen" userId="f709833a-0f77-4c88-ab48-efbff2582ea6" providerId="ADAL" clId="{FCB9901C-AF85-410A-B827-488336432834}" dt="2021-11-24T12:46:16.656" v="795" actId="26606"/>
          <ac:cxnSpMkLst>
            <pc:docMk/>
            <pc:sldMk cId="2004581047" sldId="261"/>
            <ac:cxnSpMk id="16" creationId="{22F20000-FD86-48F6-9363-FEC90C932DCD}"/>
          </ac:cxnSpMkLst>
        </pc:cxnChg>
        <pc:cxnChg chg="add del">
          <ac:chgData name="Magnus Rasmussen" userId="f709833a-0f77-4c88-ab48-efbff2582ea6" providerId="ADAL" clId="{FCB9901C-AF85-410A-B827-488336432834}" dt="2021-11-24T12:46:16.656" v="795" actId="26606"/>
          <ac:cxnSpMkLst>
            <pc:docMk/>
            <pc:sldMk cId="2004581047" sldId="261"/>
            <ac:cxnSpMk id="17" creationId="{872AE332-6ACA-45BE-875F-91A291D4A40D}"/>
          </ac:cxnSpMkLst>
        </pc:cxnChg>
        <pc:cxnChg chg="add del">
          <ac:chgData name="Magnus Rasmussen" userId="f709833a-0f77-4c88-ab48-efbff2582ea6" providerId="ADAL" clId="{FCB9901C-AF85-410A-B827-488336432834}" dt="2021-11-24T12:46:20.792" v="797" actId="26606"/>
          <ac:cxnSpMkLst>
            <pc:docMk/>
            <pc:sldMk cId="2004581047" sldId="261"/>
            <ac:cxnSpMk id="20" creationId="{033715A5-8048-453E-A44A-0F17BBB481A4}"/>
          </ac:cxnSpMkLst>
        </pc:cxnChg>
        <pc:cxnChg chg="add">
          <ac:chgData name="Magnus Rasmussen" userId="f709833a-0f77-4c88-ab48-efbff2582ea6" providerId="ADAL" clId="{FCB9901C-AF85-410A-B827-488336432834}" dt="2021-11-24T12:46:20.800" v="798" actId="26606"/>
          <ac:cxnSpMkLst>
            <pc:docMk/>
            <pc:sldMk cId="2004581047" sldId="261"/>
            <ac:cxnSpMk id="23" creationId="{0AFF0B6C-73E2-4B40-9280-938C14922C87}"/>
          </ac:cxnSpMkLst>
        </pc:cxnChg>
      </pc:sldChg>
      <pc:sldChg chg="addSp delSp modSp mod modTransition setBg modAnim">
        <pc:chgData name="Magnus Rasmussen" userId="f709833a-0f77-4c88-ab48-efbff2582ea6" providerId="ADAL" clId="{FCB9901C-AF85-410A-B827-488336432834}" dt="2021-11-24T12:45:23.302" v="788" actId="26606"/>
        <pc:sldMkLst>
          <pc:docMk/>
          <pc:sldMk cId="3372329901" sldId="262"/>
        </pc:sldMkLst>
        <pc:spChg chg="del">
          <ac:chgData name="Magnus Rasmussen" userId="f709833a-0f77-4c88-ab48-efbff2582ea6" providerId="ADAL" clId="{FCB9901C-AF85-410A-B827-488336432834}" dt="2021-11-24T12:45:23.302" v="788" actId="26606"/>
          <ac:spMkLst>
            <pc:docMk/>
            <pc:sldMk cId="3372329901" sldId="262"/>
            <ac:spMk id="40" creationId="{E49D7415-2F11-44C2-B6AA-13A25B6814B9}"/>
          </ac:spMkLst>
        </pc:spChg>
        <pc:spChg chg="mod">
          <ac:chgData name="Magnus Rasmussen" userId="f709833a-0f77-4c88-ab48-efbff2582ea6" providerId="ADAL" clId="{FCB9901C-AF85-410A-B827-488336432834}" dt="2021-11-24T12:45:23.302" v="788" actId="26606"/>
          <ac:spMkLst>
            <pc:docMk/>
            <pc:sldMk cId="3372329901" sldId="262"/>
            <ac:spMk id="44" creationId="{85D684B7-1D70-4CCE-8779-62424A6F9AEB}"/>
          </ac:spMkLst>
        </pc:spChg>
        <pc:spChg chg="add">
          <ac:chgData name="Magnus Rasmussen" userId="f709833a-0f77-4c88-ab48-efbff2582ea6" providerId="ADAL" clId="{FCB9901C-AF85-410A-B827-488336432834}" dt="2021-11-24T12:45:23.302" v="788" actId="26606"/>
          <ac:spMkLst>
            <pc:docMk/>
            <pc:sldMk cId="3372329901" sldId="262"/>
            <ac:spMk id="49" creationId="{E49D7415-2F11-44C2-B6AA-13A25B6814B9}"/>
          </ac:spMkLst>
        </pc:spChg>
        <pc:cxnChg chg="del">
          <ac:chgData name="Magnus Rasmussen" userId="f709833a-0f77-4c88-ab48-efbff2582ea6" providerId="ADAL" clId="{FCB9901C-AF85-410A-B827-488336432834}" dt="2021-11-24T12:45:23.302" v="788" actId="26606"/>
          <ac:cxnSpMkLst>
            <pc:docMk/>
            <pc:sldMk cId="3372329901" sldId="262"/>
            <ac:cxnSpMk id="42" creationId="{D2E57F3D-33BE-4306-87E6-245763719516}"/>
          </ac:cxnSpMkLst>
        </pc:cxnChg>
        <pc:cxnChg chg="add">
          <ac:chgData name="Magnus Rasmussen" userId="f709833a-0f77-4c88-ab48-efbff2582ea6" providerId="ADAL" clId="{FCB9901C-AF85-410A-B827-488336432834}" dt="2021-11-24T12:45:23.302" v="788" actId="26606"/>
          <ac:cxnSpMkLst>
            <pc:docMk/>
            <pc:sldMk cId="3372329901" sldId="262"/>
            <ac:cxnSpMk id="51" creationId="{D2E57F3D-33BE-4306-87E6-245763719516}"/>
          </ac:cxnSpMkLst>
        </pc:cxnChg>
      </pc:sldChg>
      <pc:sldChg chg="addSp modSp mod modTransition setBg modClrScheme modAnim chgLayout">
        <pc:chgData name="Magnus Rasmussen" userId="f709833a-0f77-4c88-ab48-efbff2582ea6" providerId="ADAL" clId="{FCB9901C-AF85-410A-B827-488336432834}" dt="2021-11-24T15:18:07.294" v="919"/>
        <pc:sldMkLst>
          <pc:docMk/>
          <pc:sldMk cId="249809555" sldId="264"/>
        </pc:sldMkLst>
        <pc:spChg chg="mod ord">
          <ac:chgData name="Magnus Rasmussen" userId="f709833a-0f77-4c88-ab48-efbff2582ea6" providerId="ADAL" clId="{FCB9901C-AF85-410A-B827-488336432834}" dt="2021-11-24T12:44:39.347" v="784" actId="26606"/>
          <ac:spMkLst>
            <pc:docMk/>
            <pc:sldMk cId="249809555" sldId="264"/>
            <ac:spMk id="2" creationId="{EE3AA5C9-3E06-4F93-8AEA-A964827D6270}"/>
          </ac:spMkLst>
        </pc:spChg>
        <pc:spChg chg="mod ord">
          <ac:chgData name="Magnus Rasmussen" userId="f709833a-0f77-4c88-ab48-efbff2582ea6" providerId="ADAL" clId="{FCB9901C-AF85-410A-B827-488336432834}" dt="2021-11-24T12:45:04.089" v="787" actId="27636"/>
          <ac:spMkLst>
            <pc:docMk/>
            <pc:sldMk cId="249809555" sldId="264"/>
            <ac:spMk id="3" creationId="{54A43367-2358-484A-8FCE-E9000DA58EBF}"/>
          </ac:spMkLst>
        </pc:spChg>
        <pc:spChg chg="add">
          <ac:chgData name="Magnus Rasmussen" userId="f709833a-0f77-4c88-ab48-efbff2582ea6" providerId="ADAL" clId="{FCB9901C-AF85-410A-B827-488336432834}" dt="2021-11-24T12:44:39.347" v="784" actId="26606"/>
          <ac:spMkLst>
            <pc:docMk/>
            <pc:sldMk cId="249809555" sldId="264"/>
            <ac:spMk id="8" creationId="{5F710FDB-0919-493E-8539-8240C23F1EB2}"/>
          </ac:spMkLst>
        </pc:spChg>
        <pc:cxnChg chg="add">
          <ac:chgData name="Magnus Rasmussen" userId="f709833a-0f77-4c88-ab48-efbff2582ea6" providerId="ADAL" clId="{FCB9901C-AF85-410A-B827-488336432834}" dt="2021-11-24T12:44:39.347" v="784" actId="26606"/>
          <ac:cxnSpMkLst>
            <pc:docMk/>
            <pc:sldMk cId="249809555" sldId="264"/>
            <ac:cxnSpMk id="10" creationId="{0AFF0B6C-73E2-4B40-9280-938C14922C87}"/>
          </ac:cxnSpMkLst>
        </pc:cxnChg>
      </pc:sldChg>
      <pc:sldChg chg="addSp delSp modSp add mod modTransition delAnim modAnim">
        <pc:chgData name="Magnus Rasmussen" userId="f709833a-0f77-4c88-ab48-efbff2582ea6" providerId="ADAL" clId="{FCB9901C-AF85-410A-B827-488336432834}" dt="2021-11-24T12:41:32.103" v="775"/>
        <pc:sldMkLst>
          <pc:docMk/>
          <pc:sldMk cId="1352907301" sldId="265"/>
        </pc:sldMkLst>
        <pc:spChg chg="add mod ord">
          <ac:chgData name="Magnus Rasmussen" userId="f709833a-0f77-4c88-ab48-efbff2582ea6" providerId="ADAL" clId="{FCB9901C-AF85-410A-B827-488336432834}" dt="2021-11-24T11:59:00.626" v="584" actId="13822"/>
          <ac:spMkLst>
            <pc:docMk/>
            <pc:sldMk cId="1352907301" sldId="265"/>
            <ac:spMk id="6" creationId="{A2332A6A-3F95-4C6F-8A70-AF682C7E3217}"/>
          </ac:spMkLst>
        </pc:spChg>
        <pc:picChg chg="add mod">
          <ac:chgData name="Magnus Rasmussen" userId="f709833a-0f77-4c88-ab48-efbff2582ea6" providerId="ADAL" clId="{FCB9901C-AF85-410A-B827-488336432834}" dt="2021-11-24T11:54:32.653" v="564" actId="1076"/>
          <ac:picMkLst>
            <pc:docMk/>
            <pc:sldMk cId="1352907301" sldId="265"/>
            <ac:picMk id="4" creationId="{30F43A5D-A37A-4FF5-8949-F277D8C50FD6}"/>
          </ac:picMkLst>
        </pc:picChg>
        <pc:picChg chg="add del mod">
          <ac:chgData name="Magnus Rasmussen" userId="f709833a-0f77-4c88-ab48-efbff2582ea6" providerId="ADAL" clId="{FCB9901C-AF85-410A-B827-488336432834}" dt="2021-11-24T12:05:02.301" v="596" actId="478"/>
          <ac:picMkLst>
            <pc:docMk/>
            <pc:sldMk cId="1352907301" sldId="265"/>
            <ac:picMk id="5" creationId="{5A9F6DE6-6D1B-49A6-936E-2FDBD35616B3}"/>
          </ac:picMkLst>
        </pc:picChg>
        <pc:picChg chg="add mod">
          <ac:chgData name="Magnus Rasmussen" userId="f709833a-0f77-4c88-ab48-efbff2582ea6" providerId="ADAL" clId="{FCB9901C-AF85-410A-B827-488336432834}" dt="2021-11-24T12:05:00.742" v="595" actId="1076"/>
          <ac:picMkLst>
            <pc:docMk/>
            <pc:sldMk cId="1352907301" sldId="265"/>
            <ac:picMk id="7" creationId="{F9944BB0-D04F-4ACB-B6C3-D03F5F66B883}"/>
          </ac:picMkLst>
        </pc:picChg>
      </pc:sldChg>
      <pc:sldMasterChg chg="modTransition modSldLayout">
        <pc:chgData name="Magnus Rasmussen" userId="f709833a-0f77-4c88-ab48-efbff2582ea6" providerId="ADAL" clId="{FCB9901C-AF85-410A-B827-488336432834}" dt="2021-11-24T12:41:32.103" v="775"/>
        <pc:sldMasterMkLst>
          <pc:docMk/>
          <pc:sldMasterMk cId="2725887355" sldId="2147483686"/>
        </pc:sldMasterMkLst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2252400131" sldId="2147483675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2303891905" sldId="2147483676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712711819" sldId="2147483677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3035953638" sldId="2147483678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1228058455" sldId="2147483679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3822830003" sldId="2147483680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492646989" sldId="2147483681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2933545334" sldId="2147483682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1947668362" sldId="2147483683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563140388" sldId="2147483684"/>
          </pc:sldLayoutMkLst>
        </pc:sldLayoutChg>
        <pc:sldLayoutChg chg="modTransition">
          <pc:chgData name="Magnus Rasmussen" userId="f709833a-0f77-4c88-ab48-efbff2582ea6" providerId="ADAL" clId="{FCB9901C-AF85-410A-B827-488336432834}" dt="2021-11-24T12:41:32.103" v="775"/>
          <pc:sldLayoutMkLst>
            <pc:docMk/>
            <pc:sldMasterMk cId="2725887355" sldId="2147483686"/>
            <pc:sldLayoutMk cId="1468457883" sldId="2147483685"/>
          </pc:sldLayoutMkLst>
        </pc:sldLayoutChg>
      </pc:sldMasterChg>
    </pc:docChg>
  </pc:docChgLst>
  <pc:docChgLst>
    <pc:chgData name="Kai Shingai Jørgensen" userId="S::kaisj@ntnu.no::f4c4d339-708f-4c7b-b5c2-d2f6999162d3" providerId="AD" clId="Web-{44E80386-DC15-13B3-30A7-B45E6D82329B}"/>
    <pc:docChg chg="modSld">
      <pc:chgData name="Kai Shingai Jørgensen" userId="S::kaisj@ntnu.no::f4c4d339-708f-4c7b-b5c2-d2f6999162d3" providerId="AD" clId="Web-{44E80386-DC15-13B3-30A7-B45E6D82329B}" dt="2021-11-24T13:19:09.944" v="166" actId="20577"/>
      <pc:docMkLst>
        <pc:docMk/>
      </pc:docMkLst>
      <pc:sldChg chg="modSp modNotes">
        <pc:chgData name="Kai Shingai Jørgensen" userId="S::kaisj@ntnu.no::f4c4d339-708f-4c7b-b5c2-d2f6999162d3" providerId="AD" clId="Web-{44E80386-DC15-13B3-30A7-B45E6D82329B}" dt="2021-11-24T13:16:43.982" v="165"/>
        <pc:sldMkLst>
          <pc:docMk/>
          <pc:sldMk cId="798698776" sldId="259"/>
        </pc:sldMkLst>
        <pc:spChg chg="mod">
          <ac:chgData name="Kai Shingai Jørgensen" userId="S::kaisj@ntnu.no::f4c4d339-708f-4c7b-b5c2-d2f6999162d3" providerId="AD" clId="Web-{44E80386-DC15-13B3-30A7-B45E6D82329B}" dt="2021-11-24T13:02:41.930" v="9" actId="1076"/>
          <ac:spMkLst>
            <pc:docMk/>
            <pc:sldMk cId="798698776" sldId="259"/>
            <ac:spMk id="3" creationId="{78B35227-1916-499B-9BB0-C5E2DC945078}"/>
          </ac:spMkLst>
        </pc:spChg>
      </pc:sldChg>
      <pc:sldChg chg="modSp">
        <pc:chgData name="Kai Shingai Jørgensen" userId="S::kaisj@ntnu.no::f4c4d339-708f-4c7b-b5c2-d2f6999162d3" providerId="AD" clId="Web-{44E80386-DC15-13B3-30A7-B45E6D82329B}" dt="2021-11-24T13:19:09.944" v="166" actId="20577"/>
        <pc:sldMkLst>
          <pc:docMk/>
          <pc:sldMk cId="3372329901" sldId="262"/>
        </pc:sldMkLst>
        <pc:spChg chg="mod">
          <ac:chgData name="Kai Shingai Jørgensen" userId="S::kaisj@ntnu.no::f4c4d339-708f-4c7b-b5c2-d2f6999162d3" providerId="AD" clId="Web-{44E80386-DC15-13B3-30A7-B45E6D82329B}" dt="2021-11-24T13:19:09.944" v="166" actId="20577"/>
          <ac:spMkLst>
            <pc:docMk/>
            <pc:sldMk cId="3372329901" sldId="262"/>
            <ac:spMk id="44" creationId="{85D684B7-1D70-4CCE-8779-62424A6F9AEB}"/>
          </ac:spMkLst>
        </pc:spChg>
      </pc:sldChg>
    </pc:docChg>
  </pc:docChgLst>
  <pc:docChgLst>
    <pc:chgData name="Karl Emil Hårberg Ingebrigtsen" userId="cca66209-cc22-42cd-abd2-0f05e573e702" providerId="ADAL" clId="{0D0A9641-D6B7-470B-838A-88B24F5CAE8E}"/>
    <pc:docChg chg="undo custSel modSld">
      <pc:chgData name="Karl Emil Hårberg Ingebrigtsen" userId="cca66209-cc22-42cd-abd2-0f05e573e702" providerId="ADAL" clId="{0D0A9641-D6B7-470B-838A-88B24F5CAE8E}" dt="2021-11-23T08:36:23.223" v="31" actId="14100"/>
      <pc:docMkLst>
        <pc:docMk/>
      </pc:docMkLst>
      <pc:sldChg chg="modSp mod">
        <pc:chgData name="Karl Emil Hårberg Ingebrigtsen" userId="cca66209-cc22-42cd-abd2-0f05e573e702" providerId="ADAL" clId="{0D0A9641-D6B7-470B-838A-88B24F5CAE8E}" dt="2021-11-22T07:18:14.670" v="1" actId="313"/>
        <pc:sldMkLst>
          <pc:docMk/>
          <pc:sldMk cId="3911624673" sldId="256"/>
        </pc:sldMkLst>
        <pc:spChg chg="mod">
          <ac:chgData name="Karl Emil Hårberg Ingebrigtsen" userId="cca66209-cc22-42cd-abd2-0f05e573e702" providerId="ADAL" clId="{0D0A9641-D6B7-470B-838A-88B24F5CAE8E}" dt="2021-11-22T07:18:14.670" v="1" actId="313"/>
          <ac:spMkLst>
            <pc:docMk/>
            <pc:sldMk cId="3911624673" sldId="256"/>
            <ac:spMk id="3" creationId="{DE09C300-5D12-4A27-B509-C04A4B7EBE32}"/>
          </ac:spMkLst>
        </pc:spChg>
        <pc:spChg chg="mod">
          <ac:chgData name="Karl Emil Hårberg Ingebrigtsen" userId="cca66209-cc22-42cd-abd2-0f05e573e702" providerId="ADAL" clId="{0D0A9641-D6B7-470B-838A-88B24F5CAE8E}" dt="2021-11-22T07:17:12.257" v="0" actId="121"/>
          <ac:spMkLst>
            <pc:docMk/>
            <pc:sldMk cId="3911624673" sldId="256"/>
            <ac:spMk id="5" creationId="{A93A9BDF-3BA9-44E6-B95D-7D7FB0F8D015}"/>
          </ac:spMkLst>
        </pc:spChg>
      </pc:sldChg>
      <pc:sldChg chg="addSp modSp mod">
        <pc:chgData name="Karl Emil Hårberg Ingebrigtsen" userId="cca66209-cc22-42cd-abd2-0f05e573e702" providerId="ADAL" clId="{0D0A9641-D6B7-470B-838A-88B24F5CAE8E}" dt="2021-11-23T08:36:23.223" v="31" actId="14100"/>
        <pc:sldMkLst>
          <pc:docMk/>
          <pc:sldMk cId="714019909" sldId="257"/>
        </pc:sldMkLst>
        <pc:spChg chg="add mod ord">
          <ac:chgData name="Karl Emil Hårberg Ingebrigtsen" userId="cca66209-cc22-42cd-abd2-0f05e573e702" providerId="ADAL" clId="{0D0A9641-D6B7-470B-838A-88B24F5CAE8E}" dt="2021-11-23T08:36:23.223" v="31" actId="14100"/>
          <ac:spMkLst>
            <pc:docMk/>
            <pc:sldMk cId="714019909" sldId="257"/>
            <ac:spMk id="6" creationId="{B261942D-3809-4082-8011-846B2BA124A3}"/>
          </ac:spMkLst>
        </pc:spChg>
      </pc:sldChg>
    </pc:docChg>
  </pc:docChgLst>
  <pc:docChgLst>
    <pc:chgData name="Daniel René Astor" userId="S::danira@ntnu.no::5f5ad050-678d-4f77-b8b8-518ed8c63046" providerId="AD" clId="Web-{69FE601B-A777-297C-6B35-86ED20AE30FC}"/>
    <pc:docChg chg="addSld delSld modSld">
      <pc:chgData name="Daniel René Astor" userId="S::danira@ntnu.no::5f5ad050-678d-4f77-b8b8-518ed8c63046" providerId="AD" clId="Web-{69FE601B-A777-297C-6B35-86ED20AE30FC}" dt="2021-11-24T13:22:34.255" v="2"/>
      <pc:docMkLst>
        <pc:docMk/>
      </pc:docMkLst>
      <pc:sldChg chg="add del replId modAnim">
        <pc:chgData name="Daniel René Astor" userId="S::danira@ntnu.no::5f5ad050-678d-4f77-b8b8-518ed8c63046" providerId="AD" clId="Web-{69FE601B-A777-297C-6B35-86ED20AE30FC}" dt="2021-11-24T13:22:34.255" v="2"/>
        <pc:sldMkLst>
          <pc:docMk/>
          <pc:sldMk cId="295307270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C0FB0-090F-4D38-9F24-48A9F0121243}" type="datetimeFigureOut">
              <a:rPr lang="en-US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C1209-EC08-43BD-AA97-CF6D63A8A97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2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noProof="0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størrelse</a:t>
            </a:r>
            <a:r>
              <a:rPr lang="en-US">
                <a:cs typeface="Calibri"/>
              </a:rPr>
              <a:t> med et </a:t>
            </a:r>
            <a:r>
              <a:rPr lang="en-US" err="1">
                <a:cs typeface="Calibri"/>
              </a:rPr>
              <a:t>kredittkort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Består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kun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kretskort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IMU(Inertial Measurement Unit)</a:t>
            </a:r>
            <a:endParaRPr lang="en-US"/>
          </a:p>
          <a:p>
            <a:r>
              <a:rPr lang="en-US"/>
              <a:t>   </a:t>
            </a:r>
            <a:r>
              <a:rPr lang="en-US" err="1"/>
              <a:t>Gyroskop</a:t>
            </a:r>
            <a:r>
              <a:rPr lang="en-US"/>
              <a:t> - </a:t>
            </a:r>
            <a:r>
              <a:rPr lang="en-US" err="1"/>
              <a:t>Måler</a:t>
            </a:r>
            <a:r>
              <a:rPr lang="en-US"/>
              <a:t> </a:t>
            </a:r>
            <a:r>
              <a:rPr lang="en-US" err="1"/>
              <a:t>orienteringen</a:t>
            </a:r>
            <a:r>
              <a:rPr lang="en-US"/>
              <a:t>/tilt I alle </a:t>
            </a:r>
            <a:r>
              <a:rPr lang="en-US" err="1"/>
              <a:t>akser</a:t>
            </a:r>
            <a:endParaRPr lang="en-US" err="1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   </a:t>
            </a:r>
            <a:r>
              <a:rPr lang="en-US" err="1">
                <a:cs typeface="Calibri" panose="020F0502020204030204"/>
              </a:rPr>
              <a:t>Akselerometer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Måler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akselerasjonen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  Magnetometer - </a:t>
            </a:r>
            <a:r>
              <a:rPr lang="en-US" err="1">
                <a:cs typeface="Calibri"/>
              </a:rPr>
              <a:t>Måler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magnetfelt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f.eks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kompass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cs typeface="Calibri"/>
              </a:rPr>
              <a:t>Trykkmåler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måler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lufttrykk</a:t>
            </a:r>
          </a:p>
          <a:p>
            <a:r>
              <a:rPr lang="en-US" err="1">
                <a:cs typeface="Calibri"/>
              </a:rPr>
              <a:t>Fuktighetsmåler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måler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luftfuktighet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C1209-EC08-43BD-AA97-CF6D63A8A97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6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4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5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4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5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0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9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1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5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8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media" Target="../media/media3.wav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17" Type="http://schemas.openxmlformats.org/officeDocument/2006/relationships/image" Target="../media/image5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1" Type="http://schemas.microsoft.com/office/2007/relationships/media" Target="../media/media2.mp3"/><Relationship Id="rId6" Type="http://schemas.openxmlformats.org/officeDocument/2006/relationships/audio" Target="../media/audio1.wav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png"/><Relationship Id="rId10" Type="http://schemas.microsoft.com/office/2007/relationships/hdphoto" Target="../media/hdphoto1.wdp"/><Relationship Id="rId4" Type="http://schemas.openxmlformats.org/officeDocument/2006/relationships/audio" Target="../media/media3.wav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tallbrikker i bondesjakkspill">
            <a:extLst>
              <a:ext uri="{FF2B5EF4-FFF2-40B4-BE49-F238E27FC236}">
                <a16:creationId xmlns:a16="http://schemas.microsoft.com/office/drawing/2014/main" id="{EECFC9C4-7931-4D1A-9C5A-92FFB2B00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9" b="5761"/>
          <a:stretch/>
        </p:blipFill>
        <p:spPr>
          <a:xfrm>
            <a:off x="-1377305" y="-1155349"/>
            <a:ext cx="15736138" cy="88515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lue LED Hype sign photo – Free Sign Image on Unsplash">
            <a:extLst>
              <a:ext uri="{FF2B5EF4-FFF2-40B4-BE49-F238E27FC236}">
                <a16:creationId xmlns:a16="http://schemas.microsoft.com/office/drawing/2014/main" id="{C44CA9A0-1CF2-4DA1-B7EC-D8DC42C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58" y="-706617"/>
            <a:ext cx="12293858" cy="78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9A829D53-9C73-45D8-BE8B-698A2C51D6C0}"/>
              </a:ext>
            </a:extLst>
          </p:cNvPr>
          <p:cNvSpPr/>
          <p:nvPr/>
        </p:nvSpPr>
        <p:spPr>
          <a:xfrm>
            <a:off x="8574153" y="1780927"/>
            <a:ext cx="2874325" cy="362927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65C5A025-6147-4366-9F11-245BAAC496E4}"/>
              </a:ext>
            </a:extLst>
          </p:cNvPr>
          <p:cNvSpPr/>
          <p:nvPr/>
        </p:nvSpPr>
        <p:spPr>
          <a:xfrm>
            <a:off x="606806" y="1134053"/>
            <a:ext cx="7149193" cy="331378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A037E96-C927-4FAC-8A1C-6A5B5858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34" y="1122219"/>
            <a:ext cx="7269714" cy="2937345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nb-NO" sz="4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Videopresentasjon – Milepæl 2: Spill på </a:t>
            </a:r>
            <a:r>
              <a:rPr lang="nb-NO" sz="42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r>
              <a:rPr lang="nb-NO" sz="4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HAT, programmert i Python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E09C300-5D12-4A27-B509-C04A4B7EB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0870" y="1447799"/>
            <a:ext cx="2874325" cy="4076699"/>
          </a:xfrm>
        </p:spPr>
        <p:txBody>
          <a:bodyPr anchor="ctr">
            <a:normAutofit/>
          </a:bodyPr>
          <a:lstStyle/>
          <a:p>
            <a:r>
              <a:rPr lang="nb-NO" b="1">
                <a:solidFill>
                  <a:srgbClr val="FFFFFF"/>
                </a:solidFill>
              </a:rPr>
              <a:t>Gruppemedlemmer :</a:t>
            </a:r>
          </a:p>
          <a:p>
            <a:r>
              <a:rPr lang="nb-NO">
                <a:solidFill>
                  <a:srgbClr val="FFFFFF"/>
                </a:solidFill>
              </a:rPr>
              <a:t>Daniel </a:t>
            </a:r>
            <a:r>
              <a:rPr lang="nb-NO" err="1">
                <a:solidFill>
                  <a:srgbClr val="FFFFFF"/>
                </a:solidFill>
              </a:rPr>
              <a:t>Renè</a:t>
            </a:r>
            <a:r>
              <a:rPr lang="nb-NO">
                <a:solidFill>
                  <a:srgbClr val="FFFFFF"/>
                </a:solidFill>
              </a:rPr>
              <a:t> Astor</a:t>
            </a:r>
          </a:p>
          <a:p>
            <a:r>
              <a:rPr lang="nb-NO">
                <a:solidFill>
                  <a:srgbClr val="FFFFFF"/>
                </a:solidFill>
              </a:rPr>
              <a:t>Even Bjørkøy</a:t>
            </a:r>
          </a:p>
          <a:p>
            <a:r>
              <a:rPr lang="nb-NO">
                <a:solidFill>
                  <a:srgbClr val="FFFFFF"/>
                </a:solidFill>
              </a:rPr>
              <a:t>Kai </a:t>
            </a:r>
            <a:r>
              <a:rPr lang="nb-NO" err="1">
                <a:solidFill>
                  <a:srgbClr val="FFFFFF"/>
                </a:solidFill>
              </a:rPr>
              <a:t>Shingai</a:t>
            </a:r>
            <a:r>
              <a:rPr lang="nb-NO">
                <a:solidFill>
                  <a:srgbClr val="FFFFFF"/>
                </a:solidFill>
              </a:rPr>
              <a:t> Jørgensen</a:t>
            </a:r>
          </a:p>
          <a:p>
            <a:r>
              <a:rPr lang="nb-NO">
                <a:solidFill>
                  <a:srgbClr val="FFFFFF"/>
                </a:solidFill>
              </a:rPr>
              <a:t>Karl Emil Ingebrigtsen</a:t>
            </a:r>
          </a:p>
          <a:p>
            <a:r>
              <a:rPr lang="nb-NO">
                <a:solidFill>
                  <a:srgbClr val="FFFFFF"/>
                </a:solidFill>
              </a:rPr>
              <a:t>Magnus Rasmussen</a:t>
            </a:r>
          </a:p>
          <a:p>
            <a:r>
              <a:rPr lang="nb-NO">
                <a:solidFill>
                  <a:srgbClr val="FFFFFF"/>
                </a:solidFill>
              </a:rPr>
              <a:t>Markus Korslund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9836A1FD-40C2-4C82-B154-DABF8483522B}"/>
              </a:ext>
            </a:extLst>
          </p:cNvPr>
          <p:cNvSpPr/>
          <p:nvPr/>
        </p:nvSpPr>
        <p:spPr>
          <a:xfrm>
            <a:off x="5288281" y="4467366"/>
            <a:ext cx="2668892" cy="52322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A93A9BDF-3BA9-44E6-B95D-7D7FB0F8D015}"/>
              </a:ext>
            </a:extLst>
          </p:cNvPr>
          <p:cNvSpPr txBox="1"/>
          <p:nvPr/>
        </p:nvSpPr>
        <p:spPr>
          <a:xfrm>
            <a:off x="386734" y="4436007"/>
            <a:ext cx="726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2800">
                <a:solidFill>
                  <a:schemeClr val="bg1"/>
                </a:solidFill>
              </a:rPr>
              <a:t>Gruppe nr. 18</a:t>
            </a:r>
          </a:p>
        </p:txBody>
      </p:sp>
    </p:spTree>
    <p:extLst>
      <p:ext uri="{BB962C8B-B14F-4D97-AF65-F5344CB8AC3E}">
        <p14:creationId xmlns:p14="http://schemas.microsoft.com/office/powerpoint/2010/main" val="3911624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2" grpId="0"/>
      <p:bldP spid="3" grpId="0" uiExpand="1" build="allAtOnce"/>
      <p:bldP spid="14" grpId="0" animBg="1"/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86E74-E0F5-463D-BB0A-B6F48AB2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Mer om raspberry pi </a:t>
            </a:r>
            <a:r>
              <a:rPr lang="en-US" sz="3400" err="1"/>
              <a:t>og</a:t>
            </a:r>
            <a:r>
              <a:rPr lang="en-US" sz="3400"/>
              <a:t> sense hat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5227-1916-499B-9BB0-C5E2DC94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21" y="2498878"/>
            <a:ext cx="3587668" cy="3968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Raspberry Pi</a:t>
            </a:r>
          </a:p>
          <a:p>
            <a:pPr lvl="1"/>
            <a:r>
              <a:rPr lang="en-US">
                <a:ea typeface="+mn-lt"/>
                <a:cs typeface="+mn-lt"/>
              </a:rPr>
              <a:t>Mini </a:t>
            </a:r>
            <a:r>
              <a:rPr lang="en-US" err="1">
                <a:ea typeface="+mn-lt"/>
                <a:cs typeface="+mn-lt"/>
              </a:rPr>
              <a:t>datamaskin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Sense HAT</a:t>
            </a:r>
          </a:p>
          <a:p>
            <a:pPr lvl="1"/>
            <a:r>
              <a:rPr lang="en-US">
                <a:ea typeface="+mn-lt"/>
                <a:cs typeface="+mn-lt"/>
              </a:rPr>
              <a:t>Add-on board </a:t>
            </a:r>
            <a:r>
              <a:rPr lang="en-US" err="1">
                <a:ea typeface="+mn-lt"/>
                <a:cs typeface="+mn-lt"/>
              </a:rPr>
              <a:t>til</a:t>
            </a:r>
            <a:r>
              <a:rPr lang="en-US">
                <a:ea typeface="+mn-lt"/>
                <a:cs typeface="+mn-lt"/>
              </a:rPr>
              <a:t> RPi</a:t>
            </a:r>
          </a:p>
          <a:p>
            <a:pPr lvl="1"/>
            <a:r>
              <a:rPr lang="en-US">
                <a:ea typeface="+mn-lt"/>
                <a:cs typeface="+mn-lt"/>
              </a:rPr>
              <a:t>8x8 LED-</a:t>
            </a:r>
            <a:r>
              <a:rPr lang="en-US" err="1">
                <a:ea typeface="+mn-lt"/>
                <a:cs typeface="+mn-lt"/>
              </a:rPr>
              <a:t>skjerm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err="1">
                <a:ea typeface="+mn-lt"/>
                <a:cs typeface="+mn-lt"/>
              </a:rPr>
              <a:t>Forskjellige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sensorer</a:t>
            </a: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Hvordan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Rpi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og</a:t>
            </a:r>
            <a:r>
              <a:rPr lang="en-US">
                <a:ea typeface="+mn-lt"/>
                <a:cs typeface="+mn-lt"/>
              </a:rPr>
              <a:t> Sense HAT </a:t>
            </a:r>
            <a:r>
              <a:rPr lang="en-US" err="1">
                <a:ea typeface="+mn-lt"/>
                <a:cs typeface="+mn-lt"/>
              </a:rPr>
              <a:t>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programmeres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Python</a:t>
            </a:r>
          </a:p>
          <a:p>
            <a:pPr lvl="1"/>
            <a:r>
              <a:rPr lang="en-US">
                <a:ea typeface="+mn-lt"/>
                <a:cs typeface="+mn-lt"/>
              </a:rPr>
              <a:t>Raspbian OS</a:t>
            </a:r>
          </a:p>
        </p:txBody>
      </p:sp>
      <p:pic>
        <p:nvPicPr>
          <p:cNvPr id="3076" name="Picture 4" descr="Raspberry Pi Sense HAT for the Pi 3/2/B+/A+ - Adafruit | Mouser">
            <a:extLst>
              <a:ext uri="{FF2B5EF4-FFF2-40B4-BE49-F238E27FC236}">
                <a16:creationId xmlns:a16="http://schemas.microsoft.com/office/drawing/2014/main" id="{66D06FBC-BE21-44A3-83E2-3EAD8715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96" y="897753"/>
            <a:ext cx="7098183" cy="51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9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E3AA5C9-3E06-4F93-8AEA-A964827D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73" y="559063"/>
            <a:ext cx="3396420" cy="5256025"/>
          </a:xfrm>
        </p:spPr>
        <p:txBody>
          <a:bodyPr>
            <a:normAutofit/>
          </a:bodyPr>
          <a:lstStyle/>
          <a:p>
            <a:r>
              <a:rPr lang="nb-NO"/>
              <a:t>Hvordan pensum er brukt for å lage spillet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A43367-2358-484A-8FCE-E9000DA58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91" y="622249"/>
            <a:ext cx="5809009" cy="56397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nb-NO" sz="1800"/>
              <a:t>Valgstrukturer</a:t>
            </a:r>
          </a:p>
          <a:p>
            <a:pPr lvl="1">
              <a:lnSpc>
                <a:spcPct val="110000"/>
              </a:lnSpc>
            </a:pPr>
            <a:r>
              <a:rPr lang="nb-NO"/>
              <a:t>Vurdere input fra bruker</a:t>
            </a:r>
          </a:p>
          <a:p>
            <a:pPr lvl="1">
              <a:lnSpc>
                <a:spcPct val="110000"/>
              </a:lnSpc>
            </a:pPr>
            <a:r>
              <a:rPr lang="nb-NO"/>
              <a:t>Avgjøre hvordan bilen interagerer med kartet</a:t>
            </a:r>
          </a:p>
          <a:p>
            <a:pPr>
              <a:lnSpc>
                <a:spcPct val="110000"/>
              </a:lnSpc>
            </a:pPr>
            <a:r>
              <a:rPr lang="nb-NO" sz="1800"/>
              <a:t>Løkker</a:t>
            </a:r>
          </a:p>
          <a:p>
            <a:pPr lvl="1">
              <a:lnSpc>
                <a:spcPct val="110000"/>
              </a:lnSpc>
            </a:pPr>
            <a:r>
              <a:rPr lang="nb-NO"/>
              <a:t>Kjøre selve spillet</a:t>
            </a:r>
          </a:p>
          <a:p>
            <a:pPr lvl="1">
              <a:lnSpc>
                <a:spcPct val="110000"/>
              </a:lnSpc>
            </a:pPr>
            <a:r>
              <a:rPr lang="nb-NO"/>
              <a:t>Kjøre kartet</a:t>
            </a:r>
          </a:p>
          <a:p>
            <a:pPr lvl="1">
              <a:lnSpc>
                <a:spcPct val="110000"/>
              </a:lnSpc>
            </a:pPr>
            <a:r>
              <a:rPr lang="nb-NO"/>
              <a:t>Kjøre menyen</a:t>
            </a:r>
          </a:p>
          <a:p>
            <a:pPr>
              <a:lnSpc>
                <a:spcPct val="110000"/>
              </a:lnSpc>
            </a:pPr>
            <a:r>
              <a:rPr lang="nb-NO" sz="1800"/>
              <a:t>Funksjoner</a:t>
            </a:r>
          </a:p>
          <a:p>
            <a:pPr lvl="1">
              <a:lnSpc>
                <a:spcPct val="110000"/>
              </a:lnSpc>
            </a:pPr>
            <a:r>
              <a:rPr lang="nb-NO"/>
              <a:t>Fordele arbeid</a:t>
            </a:r>
          </a:p>
          <a:p>
            <a:pPr lvl="1">
              <a:lnSpc>
                <a:spcPct val="110000"/>
              </a:lnSpc>
            </a:pPr>
            <a:r>
              <a:rPr lang="nb-NO"/>
              <a:t>Konstruere ulike aspekter ved spillet</a:t>
            </a:r>
          </a:p>
          <a:p>
            <a:pPr>
              <a:lnSpc>
                <a:spcPct val="110000"/>
              </a:lnSpc>
            </a:pPr>
            <a:r>
              <a:rPr lang="nb-NO" sz="1800"/>
              <a:t>Lister</a:t>
            </a:r>
          </a:p>
          <a:p>
            <a:pPr lvl="1">
              <a:lnSpc>
                <a:spcPct val="110000"/>
              </a:lnSpc>
            </a:pPr>
            <a:r>
              <a:rPr lang="nb-NO"/>
              <a:t>Styre kartet med en 2d liste</a:t>
            </a:r>
          </a:p>
          <a:p>
            <a:pPr>
              <a:lnSpc>
                <a:spcPct val="110000"/>
              </a:lnSpc>
            </a:pPr>
            <a:r>
              <a:rPr lang="nb-NO" sz="1800"/>
              <a:t>Biblioteker</a:t>
            </a:r>
          </a:p>
          <a:p>
            <a:pPr lvl="1">
              <a:lnSpc>
                <a:spcPct val="110000"/>
              </a:lnSpc>
            </a:pPr>
            <a:r>
              <a:rPr lang="nb-NO"/>
              <a:t>Meny</a:t>
            </a:r>
          </a:p>
          <a:p>
            <a:pPr>
              <a:lnSpc>
                <a:spcPct val="110000"/>
              </a:lnSpc>
            </a:pPr>
            <a:r>
              <a:rPr lang="nb-NO" sz="1800"/>
              <a:t>Filbehandling</a:t>
            </a:r>
          </a:p>
          <a:p>
            <a:pPr lvl="1">
              <a:lnSpc>
                <a:spcPct val="110000"/>
              </a:lnSpc>
            </a:pPr>
            <a:r>
              <a:rPr lang="nb-NO" sz="1600"/>
              <a:t>Filbehandlingssystem for </a:t>
            </a:r>
            <a:r>
              <a:rPr lang="nb-NO" sz="1600" err="1"/>
              <a:t>scoreboard</a:t>
            </a:r>
            <a:endParaRPr lang="nb-NO" sz="1600"/>
          </a:p>
        </p:txBody>
      </p:sp>
    </p:spTree>
    <p:extLst>
      <p:ext uri="{BB962C8B-B14F-4D97-AF65-F5344CB8AC3E}">
        <p14:creationId xmlns:p14="http://schemas.microsoft.com/office/powerpoint/2010/main" val="24980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3AA5C9-3E06-4F93-8AEA-A964827D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/>
              <a:t>Hvordan pensum er brukt for å lage spillet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A43367-2358-484A-8FCE-E9000DA5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nb-NO"/>
              <a:t>Valgstrukturer</a:t>
            </a:r>
          </a:p>
          <a:p>
            <a:pPr lvl="1"/>
            <a:r>
              <a:rPr lang="nb-NO"/>
              <a:t>Vurdere input fra bruker</a:t>
            </a:r>
          </a:p>
          <a:p>
            <a:pPr lvl="1"/>
            <a:r>
              <a:rPr lang="nb-NO"/>
              <a:t>Avgjøre hvordan bilen interagerer med kartet</a:t>
            </a:r>
          </a:p>
          <a:p>
            <a:r>
              <a:rPr lang="nb-NO"/>
              <a:t>Løkker</a:t>
            </a:r>
          </a:p>
          <a:p>
            <a:pPr lvl="1"/>
            <a:r>
              <a:rPr lang="nb-NO"/>
              <a:t>Kjøre selve spillet</a:t>
            </a:r>
          </a:p>
          <a:p>
            <a:pPr lvl="1"/>
            <a:r>
              <a:rPr lang="nb-NO"/>
              <a:t>Kjøre kartet</a:t>
            </a:r>
          </a:p>
          <a:p>
            <a:pPr lvl="1"/>
            <a:r>
              <a:rPr lang="nb-NO"/>
              <a:t>Kjøre menyen</a:t>
            </a:r>
          </a:p>
          <a:p>
            <a:r>
              <a:rPr lang="nb-NO"/>
              <a:t>Funksjoner</a:t>
            </a:r>
          </a:p>
          <a:p>
            <a:pPr lvl="1"/>
            <a:r>
              <a:rPr lang="nb-NO"/>
              <a:t>Fordele arbeid</a:t>
            </a:r>
          </a:p>
          <a:p>
            <a:pPr lvl="1"/>
            <a:endParaRPr lang="nb-NO"/>
          </a:p>
          <a:p>
            <a:r>
              <a:rPr lang="nb-NO"/>
              <a:t>Lister</a:t>
            </a:r>
          </a:p>
          <a:p>
            <a:pPr lvl="1"/>
            <a:r>
              <a:rPr lang="nb-NO"/>
              <a:t>Styre kartet med en 2d liste</a:t>
            </a:r>
          </a:p>
          <a:p>
            <a:r>
              <a:rPr lang="nb-NO"/>
              <a:t>Biblioteker</a:t>
            </a:r>
          </a:p>
          <a:p>
            <a:pPr lvl="1"/>
            <a:r>
              <a:rPr lang="nb-NO"/>
              <a:t>Meny</a:t>
            </a:r>
          </a:p>
          <a:p>
            <a:r>
              <a:rPr lang="nb-NO"/>
              <a:t>Filbehandling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2332A6A-3F95-4C6F-8A70-AF682C7E3217}"/>
              </a:ext>
            </a:extLst>
          </p:cNvPr>
          <p:cNvSpPr/>
          <p:nvPr/>
        </p:nvSpPr>
        <p:spPr>
          <a:xfrm>
            <a:off x="-175665" y="-117987"/>
            <a:ext cx="12667549" cy="71972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0F43A5D-A37A-4FF5-8949-F277D8C5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5831"/>
            <a:ext cx="8839200" cy="6426338"/>
          </a:xfrm>
          <a:prstGeom prst="rect">
            <a:avLst/>
          </a:prstGeom>
        </p:spPr>
      </p:pic>
      <p:pic>
        <p:nvPicPr>
          <p:cNvPr id="7" name="Astronauten_WAV">
            <a:hlinkClick r:id="" action="ppaction://media"/>
            <a:extLst>
              <a:ext uri="{FF2B5EF4-FFF2-40B4-BE49-F238E27FC236}">
                <a16:creationId xmlns:a16="http://schemas.microsoft.com/office/drawing/2014/main" id="{F9944BB0-D04F-4ACB-B6C3-D03F5F66B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5265" y="23236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7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D5C04-44BE-4427-8B61-BCA12C00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Vi introduserer: F-PI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5">
            <a:extLst>
              <a:ext uri="{FF2B5EF4-FFF2-40B4-BE49-F238E27FC236}">
                <a16:creationId xmlns:a16="http://schemas.microsoft.com/office/drawing/2014/main" id="{85D684B7-1D70-4CCE-8779-62424A6F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Århundrets</a:t>
            </a:r>
            <a:r>
              <a:rPr lang="en-US"/>
              <a:t> </a:t>
            </a:r>
            <a:r>
              <a:rPr lang="en-US" err="1"/>
              <a:t>bilspill</a:t>
            </a:r>
            <a:endParaRPr lang="en-US"/>
          </a:p>
          <a:p>
            <a:r>
              <a:rPr lang="en-US"/>
              <a:t>Moderne </a:t>
            </a:r>
            <a:r>
              <a:rPr lang="en-US" err="1"/>
              <a:t>grafikk</a:t>
            </a:r>
            <a:endParaRPr lang="en-US"/>
          </a:p>
          <a:p>
            <a:r>
              <a:rPr lang="en-US" err="1"/>
              <a:t>Tøffe</a:t>
            </a:r>
            <a:r>
              <a:rPr lang="en-US"/>
              <a:t> </a:t>
            </a:r>
            <a:r>
              <a:rPr lang="en-US" err="1"/>
              <a:t>biler</a:t>
            </a:r>
            <a:endParaRPr lang="en-US"/>
          </a:p>
          <a:p>
            <a:r>
              <a:rPr lang="en-US"/>
              <a:t>Masse features</a:t>
            </a:r>
          </a:p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6EEAEF-8FDF-403D-B97D-BD14D227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60673"/>
            <a:ext cx="6515100" cy="47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9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CD5FB-5E29-4E7E-9F13-390AC1B8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/>
              <a:t>features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3174F5-D2E6-4041-BE93-FE2DD397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24" y="110317"/>
            <a:ext cx="4055665" cy="40556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2862-F9E2-4BD4-BA86-38616835B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Kjør</a:t>
            </a:r>
            <a:r>
              <a:rPr lang="en-US"/>
              <a:t> din </a:t>
            </a:r>
            <a:r>
              <a:rPr lang="en-US" err="1"/>
              <a:t>favorittbil</a:t>
            </a:r>
            <a:r>
              <a:rPr lang="en-US"/>
              <a:t>!</a:t>
            </a:r>
          </a:p>
          <a:p>
            <a:r>
              <a:rPr lang="en-US" err="1"/>
              <a:t>Velg</a:t>
            </a:r>
            <a:r>
              <a:rPr lang="en-US"/>
              <a:t> </a:t>
            </a:r>
            <a:r>
              <a:rPr lang="en-US" err="1"/>
              <a:t>mellom</a:t>
            </a:r>
            <a:r>
              <a:rPr lang="en-US"/>
              <a:t> to </a:t>
            </a:r>
            <a:r>
              <a:rPr lang="en-US" err="1"/>
              <a:t>forskjellige</a:t>
            </a:r>
            <a:r>
              <a:rPr lang="en-US"/>
              <a:t> </a:t>
            </a:r>
            <a:r>
              <a:rPr lang="en-US" err="1"/>
              <a:t>perspektiver</a:t>
            </a:r>
            <a:endParaRPr lang="en-US"/>
          </a:p>
          <a:p>
            <a:r>
              <a:rPr lang="en-US" err="1"/>
              <a:t>Toppscoreliste</a:t>
            </a:r>
            <a:endParaRPr lang="en-US"/>
          </a:p>
          <a:p>
            <a:r>
              <a:rPr lang="en-US" err="1"/>
              <a:t>Ekstremt</a:t>
            </a:r>
            <a:r>
              <a:rPr lang="en-US"/>
              <a:t> </a:t>
            </a:r>
            <a:r>
              <a:rPr lang="en-US" err="1"/>
              <a:t>optimalisert</a:t>
            </a:r>
            <a:endParaRPr lang="en-US"/>
          </a:p>
          <a:p>
            <a:r>
              <a:rPr lang="en-US"/>
              <a:t>Styr med </a:t>
            </a:r>
            <a:r>
              <a:rPr lang="en-US" err="1"/>
              <a:t>ratt</a:t>
            </a:r>
            <a:r>
              <a:rPr lang="en-US"/>
              <a:t>!</a:t>
            </a:r>
          </a:p>
          <a:p>
            <a:r>
              <a:rPr lang="en-US" err="1"/>
              <a:t>Moderne</a:t>
            </a:r>
            <a:r>
              <a:rPr lang="en-US"/>
              <a:t> </a:t>
            </a:r>
            <a:r>
              <a:rPr lang="en-US" err="1"/>
              <a:t>meny</a:t>
            </a:r>
            <a:endParaRPr lang="en-US"/>
          </a:p>
          <a:p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baner</a:t>
            </a:r>
            <a:endParaRPr lang="en-US"/>
          </a:p>
        </p:txBody>
      </p:sp>
      <p:pic>
        <p:nvPicPr>
          <p:cNvPr id="6" name="Picture 6" descr="A picture containing sky, light, dark, clouds&#10;&#10;Description automatically generated">
            <a:extLst>
              <a:ext uri="{FF2B5EF4-FFF2-40B4-BE49-F238E27FC236}">
                <a16:creationId xmlns:a16="http://schemas.microsoft.com/office/drawing/2014/main" id="{C193088F-F5D1-4C9A-AA94-64DCBF72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3605017"/>
            <a:ext cx="5415887" cy="3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758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B261942D-3809-4082-8011-846B2BA124A3}"/>
              </a:ext>
            </a:extLst>
          </p:cNvPr>
          <p:cNvSpPr/>
          <p:nvPr/>
        </p:nvSpPr>
        <p:spPr>
          <a:xfrm>
            <a:off x="413166" y="190122"/>
            <a:ext cx="5615684" cy="6768029"/>
          </a:xfrm>
          <a:prstGeom prst="rect">
            <a:avLst/>
          </a:prstGeom>
          <a:solidFill>
            <a:srgbClr val="FFFFFF">
              <a:alpha val="70980"/>
            </a:srgb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" name="Picture 18" descr="A picture containing text, way, city, road&#10;&#10;Description automatically generated">
            <a:extLst>
              <a:ext uri="{FF2B5EF4-FFF2-40B4-BE49-F238E27FC236}">
                <a16:creationId xmlns:a16="http://schemas.microsoft.com/office/drawing/2014/main" id="{766B372A-402F-4FDD-A3CD-F6133FB13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3753" y="-267519"/>
            <a:ext cx="12536310" cy="7131049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A6B025-304A-4DF9-A544-9B62033E1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24623" y="-172898"/>
            <a:ext cx="5615684" cy="3966767"/>
          </a:xfrm>
        </p:spPr>
      </p:pic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ACAACED3-3821-4DB7-A832-C7C66F53EB1D}"/>
              </a:ext>
            </a:extLst>
          </p:cNvPr>
          <p:cNvSpPr/>
          <p:nvPr/>
        </p:nvSpPr>
        <p:spPr>
          <a:xfrm>
            <a:off x="2060987" y="2243800"/>
            <a:ext cx="2437887" cy="44327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5D006B79-2084-4DC7-9EBD-F705B5CD3DD8}"/>
              </a:ext>
            </a:extLst>
          </p:cNvPr>
          <p:cNvSpPr/>
          <p:nvPr/>
        </p:nvSpPr>
        <p:spPr>
          <a:xfrm>
            <a:off x="4557252" y="-172898"/>
            <a:ext cx="4070554" cy="111679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68924-EB3A-4C64-8B9D-F312838E01CC}"/>
              </a:ext>
            </a:extLst>
          </p:cNvPr>
          <p:cNvSpPr txBox="1"/>
          <p:nvPr/>
        </p:nvSpPr>
        <p:spPr>
          <a:xfrm>
            <a:off x="2122203" y="2209182"/>
            <a:ext cx="2920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Toyota Supra 1992</a:t>
            </a:r>
            <a:endParaRPr 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64835-2D80-47F0-8CA7-A7824AD365DC}"/>
              </a:ext>
            </a:extLst>
          </p:cNvPr>
          <p:cNvSpPr txBox="1"/>
          <p:nvPr/>
        </p:nvSpPr>
        <p:spPr>
          <a:xfrm>
            <a:off x="4766517" y="-41357"/>
            <a:ext cx="4583500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Special rewards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9D2FCDA-EF2F-4D74-BE1A-381BC79933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667" b="68000" l="4400" r="93400">
                        <a14:foregroundMark x1="27500" y1="45733" x2="6200" y2="52533"/>
                        <a14:foregroundMark x1="6200" y1="52533" x2="7700" y2="60800"/>
                        <a14:foregroundMark x1="10000" y1="48000" x2="8000" y2="48800"/>
                        <a14:foregroundMark x1="10000" y1="49467" x2="4900" y2="56667"/>
                        <a14:foregroundMark x1="6600" y1="53333" x2="6000" y2="60400"/>
                        <a14:foregroundMark x1="6900" y1="55200" x2="4400" y2="63067"/>
                        <a14:foregroundMark x1="6300" y1="54000" x2="4400" y2="56000"/>
                        <a14:foregroundMark x1="35400" y1="44267" x2="44700" y2="37467"/>
                        <a14:foregroundMark x1="66600" y1="37467" x2="46800" y2="36267"/>
                        <a14:foregroundMark x1="46800" y1="36267" x2="46100" y2="36667"/>
                        <a14:foregroundMark x1="65200" y1="36667" x2="63000" y2="35600"/>
                        <a14:foregroundMark x1="64700" y1="36400" x2="58500" y2="35200"/>
                        <a14:foregroundMark x1="58500" y1="35200" x2="53700" y2="36000"/>
                        <a14:foregroundMark x1="57100" y1="35200" x2="50300" y2="35200"/>
                        <a14:foregroundMark x1="53700" y1="36000" x2="44300" y2="36133"/>
                        <a14:foregroundMark x1="44300" y1="36133" x2="44035" y2="36420"/>
                        <a14:foregroundMark x1="34495" y1="43103" x2="33900" y2="43467"/>
                        <a14:foregroundMark x1="46100" y1="36000" x2="44428" y2="37023"/>
                        <a14:foregroundMark x1="45800" y1="37067" x2="42641" y2="38491"/>
                        <a14:foregroundMark x1="34345" y1="42898" x2="32800" y2="43867"/>
                        <a14:foregroundMark x1="25742" y1="44001" x2="10800" y2="48000"/>
                        <a14:foregroundMark x1="24100" y1="45067" x2="13400" y2="46267"/>
                        <a14:foregroundMark x1="13400" y1="46267" x2="9400" y2="48400"/>
                        <a14:foregroundMark x1="86400" y1="48400" x2="87900" y2="62133"/>
                        <a14:foregroundMark x1="87900" y1="62133" x2="87500" y2="63067"/>
                        <a14:foregroundMark x1="76200" y1="61600" x2="78800" y2="68000"/>
                        <a14:foregroundMark x1="80400" y1="64667" x2="80200" y2="65733"/>
                        <a14:foregroundMark x1="85800" y1="46133" x2="83000" y2="37867"/>
                        <a14:foregroundMark x1="90300" y1="52133" x2="92600" y2="59333"/>
                        <a14:foregroundMark x1="91400" y1="57467" x2="92000" y2="62000"/>
                        <a14:foregroundMark x1="93400" y1="37867" x2="84400" y2="37067"/>
                        <a14:foregroundMark x1="17000" y1="64667" x2="17000" y2="66800"/>
                        <a14:foregroundMark x1="25800" y1="44667" x2="29700" y2="44267"/>
                        <a14:foregroundMark x1="44900" y1="37067" x2="35100" y2="42400"/>
                        <a14:foregroundMark x1="43500" y1="37067" x2="41800" y2="37867"/>
                        <a14:foregroundMark x1="43800" y1="37067" x2="41600" y2="37867"/>
                        <a14:foregroundMark x1="42700" y1="37467" x2="42700" y2="37467"/>
                        <a14:foregroundMark x1="42400" y1="38267" x2="39900" y2="39733"/>
                        <a14:foregroundMark x1="25800" y1="63067" x2="21300" y2="66533"/>
                        <a14:foregroundMark x1="25200" y1="64933" x2="24400" y2="65733"/>
                        <a14:backgroundMark x1="22700" y1="40533" x2="8400" y2="40933"/>
                        <a14:backgroundMark x1="8400" y1="40933" x2="2500" y2="52267"/>
                        <a14:backgroundMark x1="3023" y1="62331" x2="3200" y2="65733"/>
                        <a14:backgroundMark x1="2500" y1="52267" x2="2990" y2="61691"/>
                        <a14:backgroundMark x1="3200" y1="65733" x2="11300" y2="71333"/>
                        <a14:backgroundMark x1="11300" y1="71333" x2="21200" y2="72133"/>
                        <a14:backgroundMark x1="21200" y1="72133" x2="48500" y2="69467"/>
                        <a14:backgroundMark x1="48500" y1="69467" x2="59900" y2="71733"/>
                        <a14:backgroundMark x1="59900" y1="71733" x2="72900" y2="69867"/>
                        <a14:backgroundMark x1="72900" y1="69867" x2="87400" y2="70800"/>
                        <a14:backgroundMark x1="87400" y1="70800" x2="97500" y2="63600"/>
                        <a14:backgroundMark x1="97500" y1="63600" x2="94400" y2="51200"/>
                        <a14:backgroundMark x1="94400" y1="51200" x2="96900" y2="36267"/>
                        <a14:backgroundMark x1="96900" y1="36267" x2="87000" y2="31867"/>
                        <a14:backgroundMark x1="87000" y1="31867" x2="77300" y2="33600"/>
                        <a14:backgroundMark x1="77300" y1="33600" x2="54600" y2="30933"/>
                        <a14:backgroundMark x1="54600" y1="30933" x2="23900" y2="38267"/>
                        <a14:backgroundMark x1="23900" y1="38267" x2="7000" y2="32000"/>
                        <a14:backgroundMark x1="7000" y1="32000" x2="4600" y2="34800"/>
                        <a14:backgroundMark x1="27200" y1="67600" x2="47500" y2="66533"/>
                        <a14:backgroundMark x1="69200" y1="68000" x2="70000" y2="68000"/>
                        <a14:backgroundMark x1="69700" y1="67600" x2="71400" y2="68800"/>
                        <a14:backgroundMark x1="30671" y1="42133" x2="31700" y2="42000"/>
                        <a14:backgroundMark x1="30374" y1="42786" x2="33700" y2="42000"/>
                        <a14:backgroundMark x1="25800" y1="43867" x2="26208" y2="43771"/>
                        <a14:backgroundMark x1="33900" y1="40800" x2="33900" y2="40800"/>
                        <a14:backgroundMark x1="33900" y1="41200" x2="33900" y2="41200"/>
                        <a14:backgroundMark x1="33900" y1="41200" x2="33400" y2="41600"/>
                        <a14:backgroundMark x1="34249" y1="41057" x2="33900" y2="41600"/>
                        <a14:backgroundMark x1="35100" y1="39733" x2="34766" y2="40252"/>
                        <a14:backgroundMark x1="27200" y1="67600" x2="26100" y2="68400"/>
                        <a14:backgroundMark x1="26900" y1="68400" x2="24600" y2="69067"/>
                        <a14:backgroundMark x1="26900" y1="67600" x2="24100" y2="68400"/>
                      </a14:backgroundRemoval>
                    </a14:imgEffect>
                  </a14:imgLayer>
                </a14:imgProps>
              </a:ext>
            </a:extLst>
          </a:blip>
          <a:srcRect t="26201" r="327" b="28384"/>
          <a:stretch/>
        </p:blipFill>
        <p:spPr>
          <a:xfrm>
            <a:off x="496204" y="2611415"/>
            <a:ext cx="5216119" cy="1776922"/>
          </a:xfrm>
          <a:prstGeom prst="rect">
            <a:avLst/>
          </a:prstGeom>
        </p:spPr>
      </p:pic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020E65F6-43AA-409D-9EDE-3143C45F1B5E}"/>
              </a:ext>
            </a:extLst>
          </p:cNvPr>
          <p:cNvSpPr/>
          <p:nvPr/>
        </p:nvSpPr>
        <p:spPr>
          <a:xfrm>
            <a:off x="2150853" y="4302204"/>
            <a:ext cx="2437887" cy="44327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FDDFA2F5-405B-4643-8971-8F60A1F16B3E}"/>
              </a:ext>
            </a:extLst>
          </p:cNvPr>
          <p:cNvSpPr/>
          <p:nvPr/>
        </p:nvSpPr>
        <p:spPr>
          <a:xfrm>
            <a:off x="2150853" y="6292020"/>
            <a:ext cx="2615664" cy="44327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845CF-97C5-4628-AA92-0505E3EFA4A3}"/>
              </a:ext>
            </a:extLst>
          </p:cNvPr>
          <p:cNvSpPr txBox="1"/>
          <p:nvPr/>
        </p:nvSpPr>
        <p:spPr>
          <a:xfrm>
            <a:off x="2153172" y="43153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Nissan Skyline 1999</a:t>
            </a:r>
            <a:endParaRPr 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66270-D723-429B-AFEA-6ED2E4C40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100" b="62200" l="2700" r="98000">
                        <a14:foregroundMark x1="88800" y1="57000" x2="98000" y2="52000"/>
                        <a14:foregroundMark x1="98000" y1="52000" x2="88900" y2="44600"/>
                        <a14:foregroundMark x1="67932" y1="38801" x2="56689" y2="37716"/>
                        <a14:foregroundMark x1="48088" y1="37866" x2="42850" y2="39679"/>
                        <a14:foregroundMark x1="38677" y1="42386" x2="36200" y2="45800"/>
                        <a14:foregroundMark x1="11600" y1="57800" x2="2700" y2="51600"/>
                        <a14:foregroundMark x1="2700" y1="51600" x2="11000" y2="48000"/>
                        <a14:foregroundMark x1="20200" y1="58600" x2="29200" y2="59400"/>
                        <a14:foregroundMark x1="29200" y1="59400" x2="21000" y2="54700"/>
                        <a14:foregroundMark x1="21000" y1="54700" x2="19400" y2="57000"/>
                        <a14:foregroundMark x1="71100" y1="59200" x2="81199" y2="60210"/>
                        <a14:foregroundMark x1="82044" y1="59500" x2="74300" y2="52900"/>
                        <a14:foregroundMark x1="74300" y1="52900" x2="70600" y2="56700"/>
                        <a14:backgroundMark x1="37600" y1="43300" x2="41200" y2="39900"/>
                        <a14:backgroundMark x1="40100" y1="41600" x2="42300" y2="39300"/>
                        <a14:backgroundMark x1="42100" y1="39600" x2="42900" y2="39600"/>
                        <a14:backgroundMark x1="40400" y1="39900" x2="38700" y2="42400"/>
                        <a14:backgroundMark x1="48800" y1="36800" x2="56900" y2="37400"/>
                        <a14:backgroundMark x1="68400" y1="38200" x2="76200" y2="40500"/>
                        <a14:backgroundMark x1="86500" y1="44100" x2="87400" y2="44600"/>
                        <a14:backgroundMark x1="88500" y1="44400" x2="88500" y2="44400"/>
                        <a14:backgroundMark x1="89100" y1="44400" x2="89100" y2="44400"/>
                        <a14:backgroundMark x1="82900" y1="59500" x2="82900" y2="60900"/>
                        <a14:backgroundMark x1="80100" y1="63100" x2="78100" y2="63900"/>
                        <a14:backgroundMark x1="75100" y1="63400" x2="70000" y2="61700"/>
                        <a14:backgroundMark x1="30000" y1="61700" x2="28100" y2="65300"/>
                        <a14:backgroundMark x1="29700" y1="61700" x2="27500" y2="63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84" b="34744"/>
          <a:stretch/>
        </p:blipFill>
        <p:spPr bwMode="auto">
          <a:xfrm>
            <a:off x="496204" y="4752422"/>
            <a:ext cx="5272523" cy="156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Sylinder 17">
            <a:extLst>
              <a:ext uri="{FF2B5EF4-FFF2-40B4-BE49-F238E27FC236}">
                <a16:creationId xmlns:a16="http://schemas.microsoft.com/office/drawing/2014/main" id="{BDC074BD-4D7B-4902-8721-C31B57E9C629}"/>
              </a:ext>
            </a:extLst>
          </p:cNvPr>
          <p:cNvSpPr txBox="1"/>
          <p:nvPr/>
        </p:nvSpPr>
        <p:spPr>
          <a:xfrm>
            <a:off x="2150853" y="6292020"/>
            <a:ext cx="26156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Bernard MT Condensed" panose="02050806060905020404" pitchFamily="18" charset="0"/>
              </a:rPr>
              <a:t>Dodge Charger 1970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890532CD-4C51-4511-B0B2-E9C13A7745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6766" y="4755782"/>
            <a:ext cx="1708760" cy="170876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C4384B12-48EB-42BF-A300-CE7A6F26DA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1501" y="620817"/>
            <a:ext cx="1724025" cy="1724025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7988DB72-00C6-4A15-A2E4-463F237DF7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1501" y="2647389"/>
            <a:ext cx="1704975" cy="1704975"/>
          </a:xfrm>
          <a:prstGeom prst="rect">
            <a:avLst/>
          </a:prstGeom>
        </p:spPr>
      </p:pic>
      <p:pic>
        <p:nvPicPr>
          <p:cNvPr id="13" name="Skrrt skrrt">
            <a:hlinkClick r:id="" action="ppaction://media"/>
            <a:extLst>
              <a:ext uri="{FF2B5EF4-FFF2-40B4-BE49-F238E27FC236}">
                <a16:creationId xmlns:a16="http://schemas.microsoft.com/office/drawing/2014/main" id="{87000A07-DE77-4B35-89DA-CB51EE939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332279" y="3376490"/>
            <a:ext cx="730250" cy="730250"/>
          </a:xfrm>
          <a:prstGeom prst="rect">
            <a:avLst/>
          </a:prstGeom>
        </p:spPr>
      </p:pic>
      <p:pic>
        <p:nvPicPr>
          <p:cNvPr id="2" name="car_rev_WAV">
            <a:hlinkClick r:id="" action="ppaction://media"/>
            <a:extLst>
              <a:ext uri="{FF2B5EF4-FFF2-40B4-BE49-F238E27FC236}">
                <a16:creationId xmlns:a16="http://schemas.microsoft.com/office/drawing/2014/main" id="{30A75750-5504-47DD-9474-89A7441543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967154" y="26511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19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r_breaks_tilppWAV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2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5AA27-EE64-4987-A65C-D9F8268C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73" y="559063"/>
            <a:ext cx="3396420" cy="5256025"/>
          </a:xfrm>
        </p:spPr>
        <p:txBody>
          <a:bodyPr>
            <a:normAutofit/>
          </a:bodyPr>
          <a:lstStyle/>
          <a:p>
            <a:r>
              <a:rPr lang="en-US" sz="3100"/>
              <a:t>F-PI </a:t>
            </a:r>
            <a:r>
              <a:rPr lang="en-US" sz="3100" err="1"/>
              <a:t>lanseringsdato</a:t>
            </a:r>
            <a:endParaRPr lang="en-US" sz="3100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851C-BFA0-4271-989D-983CB074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91" y="622249"/>
            <a:ext cx="5809009" cy="56397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Forhåndsbestilling</a:t>
            </a:r>
            <a:r>
              <a:rPr lang="en-US"/>
              <a:t> </a:t>
            </a:r>
            <a:r>
              <a:rPr lang="en-US" err="1"/>
              <a:t>ute</a:t>
            </a:r>
            <a:r>
              <a:rPr lang="en-US"/>
              <a:t> NÅ</a:t>
            </a:r>
          </a:p>
          <a:p>
            <a:r>
              <a:rPr lang="en-US"/>
              <a:t>F-PI Pro</a:t>
            </a:r>
            <a:r>
              <a:rPr lang="en-US" b="1">
                <a:ea typeface="+mn-lt"/>
                <a:cs typeface="+mn-lt"/>
              </a:rPr>
              <a:t>™ for </a:t>
            </a:r>
            <a:r>
              <a:rPr lang="en-US" b="1" err="1">
                <a:ea typeface="+mn-lt"/>
                <a:cs typeface="+mn-lt"/>
              </a:rPr>
              <a:t>flere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funksjoner</a:t>
            </a:r>
            <a:r>
              <a:rPr lang="en-US" b="1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bilskins</a:t>
            </a:r>
            <a:r>
              <a:rPr lang="en-US" b="1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kule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bakggrunner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og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ratt</a:t>
            </a:r>
            <a:endParaRPr lang="en-US" b="1">
              <a:ea typeface="+mn-lt"/>
              <a:cs typeface="+mn-lt"/>
            </a:endParaRPr>
          </a:p>
          <a:p>
            <a:r>
              <a:rPr lang="en-US" b="1" err="1"/>
              <a:t>Få</a:t>
            </a:r>
            <a:r>
              <a:rPr lang="en-US" b="1"/>
              <a:t> alle </a:t>
            </a:r>
            <a:r>
              <a:rPr lang="en-US" b="1" err="1"/>
              <a:t>framtidige</a:t>
            </a:r>
            <a:r>
              <a:rPr lang="en-US" b="1"/>
              <a:t> DLCs for </a:t>
            </a:r>
            <a:r>
              <a:rPr lang="en-US" b="1" err="1"/>
              <a:t>kun</a:t>
            </a:r>
            <a:r>
              <a:rPr lang="en-US" b="1"/>
              <a:t> </a:t>
            </a:r>
            <a:r>
              <a:rPr lang="en-US" b="1" err="1"/>
              <a:t>kr</a:t>
            </a:r>
            <a:r>
              <a:rPr lang="en-US" b="1"/>
              <a:t> 299,-</a:t>
            </a:r>
          </a:p>
          <a:p>
            <a:r>
              <a:rPr lang="en-US" b="1" err="1"/>
              <a:t>Lanseres</a:t>
            </a:r>
            <a:r>
              <a:rPr lang="en-US" b="1"/>
              <a:t> 13.12.21</a:t>
            </a:r>
          </a:p>
        </p:txBody>
      </p:sp>
    </p:spTree>
    <p:extLst>
      <p:ext uri="{BB962C8B-B14F-4D97-AF65-F5344CB8AC3E}">
        <p14:creationId xmlns:p14="http://schemas.microsoft.com/office/powerpoint/2010/main" val="200458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8E7E2"/>
      </a:lt2>
      <a:accent1>
        <a:srgbClr val="8995D3"/>
      </a:accent1>
      <a:accent2>
        <a:srgbClr val="6FA3C9"/>
      </a:accent2>
      <a:accent3>
        <a:srgbClr val="71ADAD"/>
      </a:accent3>
      <a:accent4>
        <a:srgbClr val="63B493"/>
      </a:accent4>
      <a:accent5>
        <a:srgbClr val="6EB37A"/>
      </a:accent5>
      <a:accent6>
        <a:srgbClr val="76B363"/>
      </a:accent6>
      <a:hlink>
        <a:srgbClr val="8C8355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ChronicleVTI</vt:lpstr>
      <vt:lpstr>Videopresentasjon – Milepæl 2: Spill på Sense HAT, programmert i Python</vt:lpstr>
      <vt:lpstr>Mer om raspberry pi og sense hat</vt:lpstr>
      <vt:lpstr>Hvordan pensum er brukt for å lage spillet</vt:lpstr>
      <vt:lpstr>Hvordan pensum er brukt for å lage spillet</vt:lpstr>
      <vt:lpstr>Vi introduserer: F-PI</vt:lpstr>
      <vt:lpstr>features</vt:lpstr>
      <vt:lpstr>PowerPoint Presentation</vt:lpstr>
      <vt:lpstr>F-PI lanseringsdato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Videopresentasjon – Milepæl 2: Spill på Sense HAT, programmert i Python</dc:title>
  <dc:creator>Karl Emil Hårberg Ingebrigtsen</dc:creator>
  <cp:revision>1</cp:revision>
  <dcterms:created xsi:type="dcterms:W3CDTF">2021-11-22T07:07:47Z</dcterms:created>
  <dcterms:modified xsi:type="dcterms:W3CDTF">2021-11-24T15:40:02Z</dcterms:modified>
</cp:coreProperties>
</file>